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7" r:id="rId2"/>
    <p:sldId id="611" r:id="rId3"/>
    <p:sldId id="492" r:id="rId4"/>
    <p:sldId id="559" r:id="rId5"/>
    <p:sldId id="497" r:id="rId6"/>
    <p:sldId id="613" r:id="rId7"/>
    <p:sldId id="406" r:id="rId8"/>
    <p:sldId id="498" r:id="rId9"/>
    <p:sldId id="499" r:id="rId10"/>
    <p:sldId id="428" r:id="rId11"/>
    <p:sldId id="501" r:id="rId12"/>
    <p:sldId id="502" r:id="rId13"/>
    <p:sldId id="615" r:id="rId14"/>
    <p:sldId id="439" r:id="rId15"/>
    <p:sldId id="505" r:id="rId16"/>
    <p:sldId id="432" r:id="rId17"/>
    <p:sldId id="408" r:id="rId18"/>
    <p:sldId id="458" r:id="rId19"/>
    <p:sldId id="459" r:id="rId20"/>
    <p:sldId id="563" r:id="rId21"/>
    <p:sldId id="431" r:id="rId22"/>
    <p:sldId id="508" r:id="rId23"/>
    <p:sldId id="509" r:id="rId24"/>
    <p:sldId id="565" r:id="rId25"/>
    <p:sldId id="466" r:id="rId26"/>
    <p:sldId id="467" r:id="rId27"/>
    <p:sldId id="468" r:id="rId28"/>
    <p:sldId id="567" r:id="rId29"/>
    <p:sldId id="568" r:id="rId30"/>
    <p:sldId id="569" r:id="rId31"/>
    <p:sldId id="602" r:id="rId32"/>
    <p:sldId id="617" r:id="rId33"/>
    <p:sldId id="517" r:id="rId34"/>
    <p:sldId id="518" r:id="rId35"/>
    <p:sldId id="519" r:id="rId36"/>
    <p:sldId id="571" r:id="rId37"/>
    <p:sldId id="604" r:id="rId38"/>
    <p:sldId id="572" r:id="rId39"/>
    <p:sldId id="522" r:id="rId40"/>
    <p:sldId id="573" r:id="rId41"/>
    <p:sldId id="618" r:id="rId42"/>
    <p:sldId id="619" r:id="rId43"/>
    <p:sldId id="478" r:id="rId44"/>
    <p:sldId id="578" r:id="rId45"/>
    <p:sldId id="579" r:id="rId46"/>
    <p:sldId id="594" r:id="rId47"/>
    <p:sldId id="582" r:id="rId48"/>
    <p:sldId id="580" r:id="rId49"/>
    <p:sldId id="583" r:id="rId50"/>
    <p:sldId id="585" r:id="rId51"/>
    <p:sldId id="605" r:id="rId52"/>
    <p:sldId id="523" r:id="rId53"/>
    <p:sldId id="593" r:id="rId54"/>
    <p:sldId id="525" r:id="rId55"/>
    <p:sldId id="591" r:id="rId56"/>
    <p:sldId id="590" r:id="rId57"/>
    <p:sldId id="608" r:id="rId58"/>
    <p:sldId id="609" r:id="rId59"/>
    <p:sldId id="5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h_P_Fitrianto" initials="G" lastIdx="1" clrIdx="0">
    <p:extLst>
      <p:ext uri="{19B8F6BF-5375-455C-9EA6-DF929625EA0E}">
        <p15:presenceInfo xmlns:p15="http://schemas.microsoft.com/office/powerpoint/2012/main" userId="S-1-5-21-2078274474-486724840-2475996293-38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4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5" autoAdjust="0"/>
    <p:restoredTop sz="94660" autoAdjust="0"/>
  </p:normalViewPr>
  <p:slideViewPr>
    <p:cSldViewPr snapToGrid="0">
      <p:cViewPr varScale="1">
        <p:scale>
          <a:sx n="69" d="100"/>
          <a:sy n="69" d="100"/>
        </p:scale>
        <p:origin x="450"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1036"/>
    </p:cViewPr>
  </p:sorterViewPr>
  <p:notesViewPr>
    <p:cSldViewPr snapToGrid="0">
      <p:cViewPr varScale="1">
        <p:scale>
          <a:sx n="54" d="100"/>
          <a:sy n="54" d="100"/>
        </p:scale>
        <p:origin x="289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04F92-FD28-464D-89AA-77BFA59995AB}" type="doc">
      <dgm:prSet loTypeId="urn:microsoft.com/office/officeart/2005/8/layout/hList1" loCatId="list" qsTypeId="urn:microsoft.com/office/officeart/2005/8/quickstyle/3d2" qsCatId="3D" csTypeId="urn:microsoft.com/office/officeart/2005/8/colors/colorful4" csCatId="colorful" phldr="1"/>
      <dgm:spPr/>
      <dgm:t>
        <a:bodyPr/>
        <a:lstStyle/>
        <a:p>
          <a:endParaRPr lang="en-US"/>
        </a:p>
      </dgm:t>
    </dgm:pt>
    <dgm:pt modelId="{8094AF4D-0B3A-4C99-BD6E-BDCE1E4FAF42}">
      <dgm:prSet phldrT="[Text]"/>
      <dgm:spPr/>
      <dgm:t>
        <a:bodyPr/>
        <a:lstStyle/>
        <a:p>
          <a:r>
            <a:rPr lang="en-US" dirty="0"/>
            <a:t>Input</a:t>
          </a:r>
        </a:p>
      </dgm:t>
    </dgm:pt>
    <dgm:pt modelId="{A56FA7BF-6BF0-4AC1-A2D8-DB8DDF9016C3}" type="parTrans" cxnId="{574A219F-29B4-4832-9887-B185370E6A54}">
      <dgm:prSet/>
      <dgm:spPr/>
      <dgm:t>
        <a:bodyPr/>
        <a:lstStyle/>
        <a:p>
          <a:endParaRPr lang="en-US"/>
        </a:p>
      </dgm:t>
    </dgm:pt>
    <dgm:pt modelId="{AD2CD03A-FB16-4778-B388-0E6713F1F251}" type="sibTrans" cxnId="{574A219F-29B4-4832-9887-B185370E6A54}">
      <dgm:prSet/>
      <dgm:spPr/>
      <dgm:t>
        <a:bodyPr/>
        <a:lstStyle/>
        <a:p>
          <a:endParaRPr lang="en-US"/>
        </a:p>
      </dgm:t>
    </dgm:pt>
    <dgm:pt modelId="{8B671806-DC2F-4207-99C6-58A6FB3663E2}">
      <dgm:prSet phldrT="[Text]"/>
      <dgm:spPr/>
      <dgm:t>
        <a:bodyPr/>
        <a:lstStyle/>
        <a:p>
          <a:r>
            <a:rPr lang="en-US" dirty="0"/>
            <a:t>Project management plan</a:t>
          </a:r>
        </a:p>
      </dgm:t>
    </dgm:pt>
    <dgm:pt modelId="{4412D633-6D11-4743-B874-D34F053B21DC}" type="parTrans" cxnId="{2FC1607A-7A86-42EB-BB96-C5077494573B}">
      <dgm:prSet/>
      <dgm:spPr/>
      <dgm:t>
        <a:bodyPr/>
        <a:lstStyle/>
        <a:p>
          <a:endParaRPr lang="en-US"/>
        </a:p>
      </dgm:t>
    </dgm:pt>
    <dgm:pt modelId="{1ABE8CC7-87B1-4917-81AD-C299A49BC462}" type="sibTrans" cxnId="{2FC1607A-7A86-42EB-BB96-C5077494573B}">
      <dgm:prSet/>
      <dgm:spPr/>
      <dgm:t>
        <a:bodyPr/>
        <a:lstStyle/>
        <a:p>
          <a:endParaRPr lang="en-US"/>
        </a:p>
      </dgm:t>
    </dgm:pt>
    <dgm:pt modelId="{3A2D715D-3895-45BC-B47B-06448DC70445}">
      <dgm:prSet phldrT="[Text]"/>
      <dgm:spPr/>
      <dgm:t>
        <a:bodyPr/>
        <a:lstStyle/>
        <a:p>
          <a:r>
            <a:rPr lang="en-US" dirty="0"/>
            <a:t>Tools &amp; Techniques</a:t>
          </a:r>
        </a:p>
      </dgm:t>
    </dgm:pt>
    <dgm:pt modelId="{E1D919CD-7EF6-42F0-AAE6-E748A06D6BAA}" type="parTrans" cxnId="{F184A58A-895C-46C8-964D-DC63D986E711}">
      <dgm:prSet/>
      <dgm:spPr/>
      <dgm:t>
        <a:bodyPr/>
        <a:lstStyle/>
        <a:p>
          <a:endParaRPr lang="en-US"/>
        </a:p>
      </dgm:t>
    </dgm:pt>
    <dgm:pt modelId="{FCF5CE12-A2EC-429D-B2E0-6DBA8747C300}" type="sibTrans" cxnId="{F184A58A-895C-46C8-964D-DC63D986E711}">
      <dgm:prSet/>
      <dgm:spPr/>
      <dgm:t>
        <a:bodyPr/>
        <a:lstStyle/>
        <a:p>
          <a:endParaRPr lang="en-US"/>
        </a:p>
      </dgm:t>
    </dgm:pt>
    <dgm:pt modelId="{C9D3C6B1-A63C-4619-B5B0-2485E042BE80}">
      <dgm:prSet phldrT="[Text]"/>
      <dgm:spPr/>
      <dgm:t>
        <a:bodyPr/>
        <a:lstStyle/>
        <a:p>
          <a:r>
            <a:rPr lang="en-US" dirty="0"/>
            <a:t>Expert judgment</a:t>
          </a:r>
        </a:p>
      </dgm:t>
    </dgm:pt>
    <dgm:pt modelId="{13EA442E-1D68-4FDC-84C4-63690CD7FFFD}" type="parTrans" cxnId="{74A83111-8742-40B7-BDB0-517883EA3281}">
      <dgm:prSet/>
      <dgm:spPr/>
      <dgm:t>
        <a:bodyPr/>
        <a:lstStyle/>
        <a:p>
          <a:endParaRPr lang="en-US"/>
        </a:p>
      </dgm:t>
    </dgm:pt>
    <dgm:pt modelId="{60B9232F-5F06-43DD-97B7-E699757DD82F}" type="sibTrans" cxnId="{74A83111-8742-40B7-BDB0-517883EA3281}">
      <dgm:prSet/>
      <dgm:spPr/>
      <dgm:t>
        <a:bodyPr/>
        <a:lstStyle/>
        <a:p>
          <a:endParaRPr lang="en-US"/>
        </a:p>
      </dgm:t>
    </dgm:pt>
    <dgm:pt modelId="{645B2E93-097F-4390-A8AE-2C1045749F8A}">
      <dgm:prSet phldrT="[Text]"/>
      <dgm:spPr/>
      <dgm:t>
        <a:bodyPr/>
        <a:lstStyle/>
        <a:p>
          <a:r>
            <a:rPr lang="en-US"/>
            <a:t>Outputs</a:t>
          </a:r>
          <a:endParaRPr lang="en-US" dirty="0"/>
        </a:p>
      </dgm:t>
    </dgm:pt>
    <dgm:pt modelId="{EF52D8D0-2230-4896-8FBA-FB71B018A2C5}" type="parTrans" cxnId="{AC349027-5DDA-4BAE-9ADC-D05AFD694635}">
      <dgm:prSet/>
      <dgm:spPr/>
      <dgm:t>
        <a:bodyPr/>
        <a:lstStyle/>
        <a:p>
          <a:endParaRPr lang="en-US"/>
        </a:p>
      </dgm:t>
    </dgm:pt>
    <dgm:pt modelId="{476ECB86-E1AB-4A1B-9D3F-68CB60D09686}" type="sibTrans" cxnId="{AC349027-5DDA-4BAE-9ADC-D05AFD694635}">
      <dgm:prSet/>
      <dgm:spPr/>
      <dgm:t>
        <a:bodyPr/>
        <a:lstStyle/>
        <a:p>
          <a:endParaRPr lang="en-US"/>
        </a:p>
      </dgm:t>
    </dgm:pt>
    <dgm:pt modelId="{E909C48C-FEA5-463D-A540-45181B501653}">
      <dgm:prSet phldrT="[Tex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Schedule </a:t>
          </a:r>
          <a:r>
            <a:rPr kumimoji="0" lang="en-US" b="0" i="0" u="none" strike="noStrike" cap="none" spc="0" normalizeH="0" baseline="0" noProof="0" dirty="0">
              <a:ln>
                <a:noFill/>
              </a:ln>
              <a:solidFill>
                <a:schemeClr val="tx1"/>
              </a:solidFill>
              <a:effectLst/>
              <a:uLnTx/>
              <a:uFillTx/>
              <a:latin typeface="Calibri"/>
              <a:ea typeface="+mn-ea"/>
              <a:cs typeface="Comic Sans MS"/>
            </a:rPr>
            <a:t>Management</a:t>
          </a:r>
          <a:r>
            <a:rPr kumimoji="0" lang="en-US" b="0" i="0" u="none" strike="noStrike" cap="none" spc="-83"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Plan</a:t>
          </a:r>
          <a:endParaRPr lang="en-US" b="0" dirty="0">
            <a:solidFill>
              <a:schemeClr val="tx1"/>
            </a:solidFill>
          </a:endParaRPr>
        </a:p>
      </dgm:t>
    </dgm:pt>
    <dgm:pt modelId="{B36322DF-2229-4B36-8815-26DE84DC125C}" type="parTrans" cxnId="{42388DAA-5862-458D-9723-78A2685B43D2}">
      <dgm:prSet/>
      <dgm:spPr/>
      <dgm:t>
        <a:bodyPr/>
        <a:lstStyle/>
        <a:p>
          <a:endParaRPr lang="en-US"/>
        </a:p>
      </dgm:t>
    </dgm:pt>
    <dgm:pt modelId="{88B91780-A0B6-4FB3-89DF-ED6E2F392BAC}" type="sibTrans" cxnId="{42388DAA-5862-458D-9723-78A2685B43D2}">
      <dgm:prSet/>
      <dgm:spPr/>
      <dgm:t>
        <a:bodyPr/>
        <a:lstStyle/>
        <a:p>
          <a:endParaRPr lang="en-US"/>
        </a:p>
      </dgm:t>
    </dgm:pt>
    <dgm:pt modelId="{27F89661-90C5-4B2D-9A66-01FEF7A9B8D4}">
      <dgm:prSet/>
      <dgm:spPr/>
      <dgm:t>
        <a:bodyPr/>
        <a:lstStyle/>
        <a:p>
          <a:r>
            <a:rPr lang="en-US" dirty="0"/>
            <a:t>Project Charter</a:t>
          </a:r>
        </a:p>
      </dgm:t>
    </dgm:pt>
    <dgm:pt modelId="{3BF3F1C9-14D8-401A-BF79-167F77E11E9F}" type="parTrans" cxnId="{A0545126-BC6B-4EF7-B14F-6371903E36D0}">
      <dgm:prSet/>
      <dgm:spPr/>
      <dgm:t>
        <a:bodyPr/>
        <a:lstStyle/>
        <a:p>
          <a:endParaRPr lang="en-US"/>
        </a:p>
      </dgm:t>
    </dgm:pt>
    <dgm:pt modelId="{746B9268-5E1A-425E-A7F8-D72C403CD150}" type="sibTrans" cxnId="{A0545126-BC6B-4EF7-B14F-6371903E36D0}">
      <dgm:prSet/>
      <dgm:spPr/>
      <dgm:t>
        <a:bodyPr/>
        <a:lstStyle/>
        <a:p>
          <a:endParaRPr lang="en-US"/>
        </a:p>
      </dgm:t>
    </dgm:pt>
    <dgm:pt modelId="{6D80EADE-7CB3-4F02-9754-B7E9D5AAF2C3}">
      <dgm:prSet/>
      <dgm:spPr/>
      <dgm:t>
        <a:bodyPr/>
        <a:lstStyle/>
        <a:p>
          <a:r>
            <a:rPr lang="en-US" dirty="0"/>
            <a:t>Enterprise environmental factors</a:t>
          </a:r>
        </a:p>
      </dgm:t>
    </dgm:pt>
    <dgm:pt modelId="{54758DDB-2600-4927-9568-48C13021C481}" type="parTrans" cxnId="{8D181ABA-EA23-4AFB-973C-0AB27C313AC7}">
      <dgm:prSet/>
      <dgm:spPr/>
      <dgm:t>
        <a:bodyPr/>
        <a:lstStyle/>
        <a:p>
          <a:endParaRPr lang="en-US"/>
        </a:p>
      </dgm:t>
    </dgm:pt>
    <dgm:pt modelId="{8AAFDF50-1722-47E8-8908-67B6D916947E}" type="sibTrans" cxnId="{8D181ABA-EA23-4AFB-973C-0AB27C313AC7}">
      <dgm:prSet/>
      <dgm:spPr/>
      <dgm:t>
        <a:bodyPr/>
        <a:lstStyle/>
        <a:p>
          <a:endParaRPr lang="en-US"/>
        </a:p>
      </dgm:t>
    </dgm:pt>
    <dgm:pt modelId="{98836956-40CC-4F76-9223-5CE684EACD3A}">
      <dgm:prSet/>
      <dgm:spPr/>
      <dgm:t>
        <a:bodyPr/>
        <a:lstStyle/>
        <a:p>
          <a:r>
            <a:rPr lang="en-US"/>
            <a:t>Organizational process assets</a:t>
          </a:r>
          <a:endParaRPr lang="en-US" dirty="0"/>
        </a:p>
      </dgm:t>
    </dgm:pt>
    <dgm:pt modelId="{9DC62ADE-D405-40C9-BF85-9BD5A0F2A2ED}" type="parTrans" cxnId="{1C5B963C-EC0E-4B7E-90C1-F5E44C886CE0}">
      <dgm:prSet/>
      <dgm:spPr/>
      <dgm:t>
        <a:bodyPr/>
        <a:lstStyle/>
        <a:p>
          <a:endParaRPr lang="en-US"/>
        </a:p>
      </dgm:t>
    </dgm:pt>
    <dgm:pt modelId="{C3C6701E-6A6F-4D75-9053-9F82FF7A123C}" type="sibTrans" cxnId="{1C5B963C-EC0E-4B7E-90C1-F5E44C886CE0}">
      <dgm:prSet/>
      <dgm:spPr/>
      <dgm:t>
        <a:bodyPr/>
        <a:lstStyle/>
        <a:p>
          <a:endParaRPr lang="en-US"/>
        </a:p>
      </dgm:t>
    </dgm:pt>
    <dgm:pt modelId="{D8270642-791C-4D6B-BECD-0AD396C8D514}">
      <dgm:prSe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Analytical</a:t>
          </a:r>
          <a:r>
            <a:rPr kumimoji="0" lang="en-US" b="0" i="0" u="none" strike="noStrike" cap="none" spc="-6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a:ln>
                <a:noFill/>
              </a:ln>
              <a:solidFill>
                <a:schemeClr val="tx1"/>
              </a:solidFill>
              <a:effectLst/>
              <a:uLnTx/>
              <a:uFillTx/>
              <a:latin typeface="Calibri"/>
              <a:ea typeface="+mn-ea"/>
              <a:cs typeface="Comic Sans MS"/>
            </a:rPr>
            <a:t>Techniques</a:t>
          </a:r>
          <a:endParaRPr lang="en-US" b="0" dirty="0">
            <a:solidFill>
              <a:schemeClr val="tx1"/>
            </a:solidFill>
          </a:endParaRPr>
        </a:p>
      </dgm:t>
    </dgm:pt>
    <dgm:pt modelId="{5788BE7B-2C01-4B9D-939D-11195331E1D8}" type="parTrans" cxnId="{E9493637-0AA1-489B-B82D-437D5D98B081}">
      <dgm:prSet/>
      <dgm:spPr/>
      <dgm:t>
        <a:bodyPr/>
        <a:lstStyle/>
        <a:p>
          <a:endParaRPr lang="en-US"/>
        </a:p>
      </dgm:t>
    </dgm:pt>
    <dgm:pt modelId="{12F85988-CE8A-4239-B285-1D47116B29B6}" type="sibTrans" cxnId="{E9493637-0AA1-489B-B82D-437D5D98B081}">
      <dgm:prSet/>
      <dgm:spPr/>
      <dgm:t>
        <a:bodyPr/>
        <a:lstStyle/>
        <a:p>
          <a:endParaRPr lang="en-US"/>
        </a:p>
      </dgm:t>
    </dgm:pt>
    <dgm:pt modelId="{1F9ACA2E-D680-42F4-AA33-C718904B0291}">
      <dgm:prSet/>
      <dgm:spPr/>
      <dgm:t>
        <a:bodyPr/>
        <a:lstStyle/>
        <a:p>
          <a:r>
            <a:rPr lang="en-US" b="0" dirty="0">
              <a:solidFill>
                <a:schemeClr val="tx1"/>
              </a:solidFill>
            </a:rPr>
            <a:t>Meeting</a:t>
          </a:r>
        </a:p>
      </dgm:t>
    </dgm:pt>
    <dgm:pt modelId="{10E9D1C3-065A-4D12-9B40-021DBCF4ACE3}" type="parTrans" cxnId="{28F823B3-98C3-42CA-A504-FC966BA1DAE3}">
      <dgm:prSet/>
      <dgm:spPr/>
      <dgm:t>
        <a:bodyPr/>
        <a:lstStyle/>
        <a:p>
          <a:endParaRPr lang="en-US"/>
        </a:p>
      </dgm:t>
    </dgm:pt>
    <dgm:pt modelId="{D44A1E92-7947-4DDB-9BC0-79C299B07B33}" type="sibTrans" cxnId="{28F823B3-98C3-42CA-A504-FC966BA1DAE3}">
      <dgm:prSet/>
      <dgm:spPr/>
      <dgm:t>
        <a:bodyPr/>
        <a:lstStyle/>
        <a:p>
          <a:endParaRPr lang="en-US"/>
        </a:p>
      </dgm:t>
    </dgm:pt>
    <dgm:pt modelId="{CE686B2F-7632-402F-869F-C5E0C77785DA}" type="pres">
      <dgm:prSet presAssocID="{8EE04F92-FD28-464D-89AA-77BFA59995AB}" presName="Name0" presStyleCnt="0">
        <dgm:presLayoutVars>
          <dgm:dir/>
          <dgm:animLvl val="lvl"/>
          <dgm:resizeHandles val="exact"/>
        </dgm:presLayoutVars>
      </dgm:prSet>
      <dgm:spPr/>
    </dgm:pt>
    <dgm:pt modelId="{86174F41-D0C2-4218-9B1E-2ED6CCABC460}" type="pres">
      <dgm:prSet presAssocID="{8094AF4D-0B3A-4C99-BD6E-BDCE1E4FAF42}" presName="composite" presStyleCnt="0"/>
      <dgm:spPr/>
    </dgm:pt>
    <dgm:pt modelId="{FED3146A-3D65-409F-A696-E91D4A23E3E4}" type="pres">
      <dgm:prSet presAssocID="{8094AF4D-0B3A-4C99-BD6E-BDCE1E4FAF42}" presName="parTx" presStyleLbl="alignNode1" presStyleIdx="0" presStyleCnt="3">
        <dgm:presLayoutVars>
          <dgm:chMax val="0"/>
          <dgm:chPref val="0"/>
          <dgm:bulletEnabled val="1"/>
        </dgm:presLayoutVars>
      </dgm:prSet>
      <dgm:spPr/>
    </dgm:pt>
    <dgm:pt modelId="{20A498B8-7D52-4524-A10C-F189E5B0B3C1}" type="pres">
      <dgm:prSet presAssocID="{8094AF4D-0B3A-4C99-BD6E-BDCE1E4FAF42}" presName="desTx" presStyleLbl="alignAccFollowNode1" presStyleIdx="0" presStyleCnt="3">
        <dgm:presLayoutVars>
          <dgm:bulletEnabled val="1"/>
        </dgm:presLayoutVars>
      </dgm:prSet>
      <dgm:spPr/>
    </dgm:pt>
    <dgm:pt modelId="{1BAFD74A-90CD-41BB-8C76-82EE83B3861D}" type="pres">
      <dgm:prSet presAssocID="{AD2CD03A-FB16-4778-B388-0E6713F1F251}" presName="space" presStyleCnt="0"/>
      <dgm:spPr/>
    </dgm:pt>
    <dgm:pt modelId="{3714871C-BF4D-4BE9-BD65-94470A50E627}" type="pres">
      <dgm:prSet presAssocID="{3A2D715D-3895-45BC-B47B-06448DC70445}" presName="composite" presStyleCnt="0"/>
      <dgm:spPr/>
    </dgm:pt>
    <dgm:pt modelId="{9BE35484-FF0D-4162-A913-B98E8060D527}" type="pres">
      <dgm:prSet presAssocID="{3A2D715D-3895-45BC-B47B-06448DC70445}" presName="parTx" presStyleLbl="alignNode1" presStyleIdx="1" presStyleCnt="3">
        <dgm:presLayoutVars>
          <dgm:chMax val="0"/>
          <dgm:chPref val="0"/>
          <dgm:bulletEnabled val="1"/>
        </dgm:presLayoutVars>
      </dgm:prSet>
      <dgm:spPr/>
    </dgm:pt>
    <dgm:pt modelId="{E355BEE5-95B4-47F3-9ECD-C756C6A29BB3}" type="pres">
      <dgm:prSet presAssocID="{3A2D715D-3895-45BC-B47B-06448DC70445}" presName="desTx" presStyleLbl="alignAccFollowNode1" presStyleIdx="1" presStyleCnt="3">
        <dgm:presLayoutVars>
          <dgm:bulletEnabled val="1"/>
        </dgm:presLayoutVars>
      </dgm:prSet>
      <dgm:spPr/>
    </dgm:pt>
    <dgm:pt modelId="{4515483B-D42E-4465-B70F-45DD7B7D3E7A}" type="pres">
      <dgm:prSet presAssocID="{FCF5CE12-A2EC-429D-B2E0-6DBA8747C300}" presName="space" presStyleCnt="0"/>
      <dgm:spPr/>
    </dgm:pt>
    <dgm:pt modelId="{4C4A3911-11B9-43A6-AFA6-53F02186CFE9}" type="pres">
      <dgm:prSet presAssocID="{645B2E93-097F-4390-A8AE-2C1045749F8A}" presName="composite" presStyleCnt="0"/>
      <dgm:spPr/>
    </dgm:pt>
    <dgm:pt modelId="{45B802D6-53F6-4222-BDED-1AC23BE6857A}" type="pres">
      <dgm:prSet presAssocID="{645B2E93-097F-4390-A8AE-2C1045749F8A}" presName="parTx" presStyleLbl="alignNode1" presStyleIdx="2" presStyleCnt="3">
        <dgm:presLayoutVars>
          <dgm:chMax val="0"/>
          <dgm:chPref val="0"/>
          <dgm:bulletEnabled val="1"/>
        </dgm:presLayoutVars>
      </dgm:prSet>
      <dgm:spPr/>
    </dgm:pt>
    <dgm:pt modelId="{BE0718F4-DD6D-4EAE-90DE-5E21F522B80A}" type="pres">
      <dgm:prSet presAssocID="{645B2E93-097F-4390-A8AE-2C1045749F8A}" presName="desTx" presStyleLbl="alignAccFollowNode1" presStyleIdx="2" presStyleCnt="3">
        <dgm:presLayoutVars>
          <dgm:bulletEnabled val="1"/>
        </dgm:presLayoutVars>
      </dgm:prSet>
      <dgm:spPr/>
    </dgm:pt>
  </dgm:ptLst>
  <dgm:cxnLst>
    <dgm:cxn modelId="{1A836904-7141-495E-8CB5-746F702DBAAE}" type="presOf" srcId="{645B2E93-097F-4390-A8AE-2C1045749F8A}" destId="{45B802D6-53F6-4222-BDED-1AC23BE6857A}" srcOrd="0" destOrd="0" presId="urn:microsoft.com/office/officeart/2005/8/layout/hList1"/>
    <dgm:cxn modelId="{74A83111-8742-40B7-BDB0-517883EA3281}" srcId="{3A2D715D-3895-45BC-B47B-06448DC70445}" destId="{C9D3C6B1-A63C-4619-B5B0-2485E042BE80}" srcOrd="0" destOrd="0" parTransId="{13EA442E-1D68-4FDC-84C4-63690CD7FFFD}" sibTransId="{60B9232F-5F06-43DD-97B7-E699757DD82F}"/>
    <dgm:cxn modelId="{55A00014-D1E4-49EE-9C59-38C917D62E49}" type="presOf" srcId="{6D80EADE-7CB3-4F02-9754-B7E9D5AAF2C3}" destId="{20A498B8-7D52-4524-A10C-F189E5B0B3C1}" srcOrd="0" destOrd="2" presId="urn:microsoft.com/office/officeart/2005/8/layout/hList1"/>
    <dgm:cxn modelId="{A0545126-BC6B-4EF7-B14F-6371903E36D0}" srcId="{8094AF4D-0B3A-4C99-BD6E-BDCE1E4FAF42}" destId="{27F89661-90C5-4B2D-9A66-01FEF7A9B8D4}" srcOrd="1" destOrd="0" parTransId="{3BF3F1C9-14D8-401A-BF79-167F77E11E9F}" sibTransId="{746B9268-5E1A-425E-A7F8-D72C403CD150}"/>
    <dgm:cxn modelId="{28503327-336A-4C9E-8E4C-CBA202CFAB28}" type="presOf" srcId="{98836956-40CC-4F76-9223-5CE684EACD3A}" destId="{20A498B8-7D52-4524-A10C-F189E5B0B3C1}" srcOrd="0" destOrd="3" presId="urn:microsoft.com/office/officeart/2005/8/layout/hList1"/>
    <dgm:cxn modelId="{AC349027-5DDA-4BAE-9ADC-D05AFD694635}" srcId="{8EE04F92-FD28-464D-89AA-77BFA59995AB}" destId="{645B2E93-097F-4390-A8AE-2C1045749F8A}" srcOrd="2" destOrd="0" parTransId="{EF52D8D0-2230-4896-8FBA-FB71B018A2C5}" sibTransId="{476ECB86-E1AB-4A1B-9D3F-68CB60D09686}"/>
    <dgm:cxn modelId="{E9493637-0AA1-489B-B82D-437D5D98B081}" srcId="{3A2D715D-3895-45BC-B47B-06448DC70445}" destId="{D8270642-791C-4D6B-BECD-0AD396C8D514}" srcOrd="1" destOrd="0" parTransId="{5788BE7B-2C01-4B9D-939D-11195331E1D8}" sibTransId="{12F85988-CE8A-4239-B285-1D47116B29B6}"/>
    <dgm:cxn modelId="{2FF5C53B-C235-429C-9317-BA6C14EBEEBA}" type="presOf" srcId="{27F89661-90C5-4B2D-9A66-01FEF7A9B8D4}" destId="{20A498B8-7D52-4524-A10C-F189E5B0B3C1}" srcOrd="0" destOrd="1" presId="urn:microsoft.com/office/officeart/2005/8/layout/hList1"/>
    <dgm:cxn modelId="{1C5B963C-EC0E-4B7E-90C1-F5E44C886CE0}" srcId="{8094AF4D-0B3A-4C99-BD6E-BDCE1E4FAF42}" destId="{98836956-40CC-4F76-9223-5CE684EACD3A}" srcOrd="3" destOrd="0" parTransId="{9DC62ADE-D405-40C9-BF85-9BD5A0F2A2ED}" sibTransId="{C3C6701E-6A6F-4D75-9053-9F82FF7A123C}"/>
    <dgm:cxn modelId="{96210062-462D-43A0-9B97-2B9205F84C85}" type="presOf" srcId="{8B671806-DC2F-4207-99C6-58A6FB3663E2}" destId="{20A498B8-7D52-4524-A10C-F189E5B0B3C1}" srcOrd="0" destOrd="0" presId="urn:microsoft.com/office/officeart/2005/8/layout/hList1"/>
    <dgm:cxn modelId="{B8A6FA49-2DB1-4CBA-ABEA-DAB639806D3A}" type="presOf" srcId="{C9D3C6B1-A63C-4619-B5B0-2485E042BE80}" destId="{E355BEE5-95B4-47F3-9ECD-C756C6A29BB3}" srcOrd="0" destOrd="0" presId="urn:microsoft.com/office/officeart/2005/8/layout/hList1"/>
    <dgm:cxn modelId="{2FC1607A-7A86-42EB-BB96-C5077494573B}" srcId="{8094AF4D-0B3A-4C99-BD6E-BDCE1E4FAF42}" destId="{8B671806-DC2F-4207-99C6-58A6FB3663E2}" srcOrd="0" destOrd="0" parTransId="{4412D633-6D11-4743-B874-D34F053B21DC}" sibTransId="{1ABE8CC7-87B1-4917-81AD-C299A49BC462}"/>
    <dgm:cxn modelId="{F184A58A-895C-46C8-964D-DC63D986E711}" srcId="{8EE04F92-FD28-464D-89AA-77BFA59995AB}" destId="{3A2D715D-3895-45BC-B47B-06448DC70445}" srcOrd="1" destOrd="0" parTransId="{E1D919CD-7EF6-42F0-AAE6-E748A06D6BAA}" sibTransId="{FCF5CE12-A2EC-429D-B2E0-6DBA8747C300}"/>
    <dgm:cxn modelId="{573DF68F-26BA-458B-A119-ECD1DD22344E}" type="presOf" srcId="{D8270642-791C-4D6B-BECD-0AD396C8D514}" destId="{E355BEE5-95B4-47F3-9ECD-C756C6A29BB3}" srcOrd="0" destOrd="1" presId="urn:microsoft.com/office/officeart/2005/8/layout/hList1"/>
    <dgm:cxn modelId="{574A219F-29B4-4832-9887-B185370E6A54}" srcId="{8EE04F92-FD28-464D-89AA-77BFA59995AB}" destId="{8094AF4D-0B3A-4C99-BD6E-BDCE1E4FAF42}" srcOrd="0" destOrd="0" parTransId="{A56FA7BF-6BF0-4AC1-A2D8-DB8DDF9016C3}" sibTransId="{AD2CD03A-FB16-4778-B388-0E6713F1F251}"/>
    <dgm:cxn modelId="{140D41A4-64F0-402E-9DA2-D1D9F3573CB1}" type="presOf" srcId="{E909C48C-FEA5-463D-A540-45181B501653}" destId="{BE0718F4-DD6D-4EAE-90DE-5E21F522B80A}" srcOrd="0" destOrd="0" presId="urn:microsoft.com/office/officeart/2005/8/layout/hList1"/>
    <dgm:cxn modelId="{42388DAA-5862-458D-9723-78A2685B43D2}" srcId="{645B2E93-097F-4390-A8AE-2C1045749F8A}" destId="{E909C48C-FEA5-463D-A540-45181B501653}" srcOrd="0" destOrd="0" parTransId="{B36322DF-2229-4B36-8815-26DE84DC125C}" sibTransId="{88B91780-A0B6-4FB3-89DF-ED6E2F392BAC}"/>
    <dgm:cxn modelId="{28F823B3-98C3-42CA-A504-FC966BA1DAE3}" srcId="{3A2D715D-3895-45BC-B47B-06448DC70445}" destId="{1F9ACA2E-D680-42F4-AA33-C718904B0291}" srcOrd="2" destOrd="0" parTransId="{10E9D1C3-065A-4D12-9B40-021DBCF4ACE3}" sibTransId="{D44A1E92-7947-4DDB-9BC0-79C299B07B33}"/>
    <dgm:cxn modelId="{8D181ABA-EA23-4AFB-973C-0AB27C313AC7}" srcId="{8094AF4D-0B3A-4C99-BD6E-BDCE1E4FAF42}" destId="{6D80EADE-7CB3-4F02-9754-B7E9D5AAF2C3}" srcOrd="2" destOrd="0" parTransId="{54758DDB-2600-4927-9568-48C13021C481}" sibTransId="{8AAFDF50-1722-47E8-8908-67B6D916947E}"/>
    <dgm:cxn modelId="{5A40A1BF-8F96-4480-80DC-94AE394061B8}" type="presOf" srcId="{8EE04F92-FD28-464D-89AA-77BFA59995AB}" destId="{CE686B2F-7632-402F-869F-C5E0C77785DA}" srcOrd="0" destOrd="0" presId="urn:microsoft.com/office/officeart/2005/8/layout/hList1"/>
    <dgm:cxn modelId="{098538C3-5106-420F-8A0F-69CDBDD94662}" type="presOf" srcId="{8094AF4D-0B3A-4C99-BD6E-BDCE1E4FAF42}" destId="{FED3146A-3D65-409F-A696-E91D4A23E3E4}" srcOrd="0" destOrd="0" presId="urn:microsoft.com/office/officeart/2005/8/layout/hList1"/>
    <dgm:cxn modelId="{9B1167D9-1452-4CD9-BC66-49771CA70C83}" type="presOf" srcId="{3A2D715D-3895-45BC-B47B-06448DC70445}" destId="{9BE35484-FF0D-4162-A913-B98E8060D527}" srcOrd="0" destOrd="0" presId="urn:microsoft.com/office/officeart/2005/8/layout/hList1"/>
    <dgm:cxn modelId="{CD6235FC-B1DC-4979-913B-03578749A7A2}" type="presOf" srcId="{1F9ACA2E-D680-42F4-AA33-C718904B0291}" destId="{E355BEE5-95B4-47F3-9ECD-C756C6A29BB3}" srcOrd="0" destOrd="2" presId="urn:microsoft.com/office/officeart/2005/8/layout/hList1"/>
    <dgm:cxn modelId="{F179E6A9-3699-4017-863E-F45C0124450A}" type="presParOf" srcId="{CE686B2F-7632-402F-869F-C5E0C77785DA}" destId="{86174F41-D0C2-4218-9B1E-2ED6CCABC460}" srcOrd="0" destOrd="0" presId="urn:microsoft.com/office/officeart/2005/8/layout/hList1"/>
    <dgm:cxn modelId="{77B3928E-D076-4083-9DF6-A82B5D10CBD1}" type="presParOf" srcId="{86174F41-D0C2-4218-9B1E-2ED6CCABC460}" destId="{FED3146A-3D65-409F-A696-E91D4A23E3E4}" srcOrd="0" destOrd="0" presId="urn:microsoft.com/office/officeart/2005/8/layout/hList1"/>
    <dgm:cxn modelId="{661DD7A0-60BE-4E96-BB2C-FA047AE7CD5E}" type="presParOf" srcId="{86174F41-D0C2-4218-9B1E-2ED6CCABC460}" destId="{20A498B8-7D52-4524-A10C-F189E5B0B3C1}" srcOrd="1" destOrd="0" presId="urn:microsoft.com/office/officeart/2005/8/layout/hList1"/>
    <dgm:cxn modelId="{5F954E00-7AA6-4410-8188-B134621854ED}" type="presParOf" srcId="{CE686B2F-7632-402F-869F-C5E0C77785DA}" destId="{1BAFD74A-90CD-41BB-8C76-82EE83B3861D}" srcOrd="1" destOrd="0" presId="urn:microsoft.com/office/officeart/2005/8/layout/hList1"/>
    <dgm:cxn modelId="{8C136678-721B-4416-BA87-75A2979CE289}" type="presParOf" srcId="{CE686B2F-7632-402F-869F-C5E0C77785DA}" destId="{3714871C-BF4D-4BE9-BD65-94470A50E627}" srcOrd="2" destOrd="0" presId="urn:microsoft.com/office/officeart/2005/8/layout/hList1"/>
    <dgm:cxn modelId="{1B43CEE4-D6C1-4296-A47A-F455B779E6EE}" type="presParOf" srcId="{3714871C-BF4D-4BE9-BD65-94470A50E627}" destId="{9BE35484-FF0D-4162-A913-B98E8060D527}" srcOrd="0" destOrd="0" presId="urn:microsoft.com/office/officeart/2005/8/layout/hList1"/>
    <dgm:cxn modelId="{C17401D7-705C-434F-A27D-0F5C6AE69858}" type="presParOf" srcId="{3714871C-BF4D-4BE9-BD65-94470A50E627}" destId="{E355BEE5-95B4-47F3-9ECD-C756C6A29BB3}" srcOrd="1" destOrd="0" presId="urn:microsoft.com/office/officeart/2005/8/layout/hList1"/>
    <dgm:cxn modelId="{989BDB28-7288-4DC4-9466-7401168CB8CC}" type="presParOf" srcId="{CE686B2F-7632-402F-869F-C5E0C77785DA}" destId="{4515483B-D42E-4465-B70F-45DD7B7D3E7A}" srcOrd="3" destOrd="0" presId="urn:microsoft.com/office/officeart/2005/8/layout/hList1"/>
    <dgm:cxn modelId="{300CE4A1-467F-41FC-8C76-4BA9030206CB}" type="presParOf" srcId="{CE686B2F-7632-402F-869F-C5E0C77785DA}" destId="{4C4A3911-11B9-43A6-AFA6-53F02186CFE9}" srcOrd="4" destOrd="0" presId="urn:microsoft.com/office/officeart/2005/8/layout/hList1"/>
    <dgm:cxn modelId="{19C616FC-AEDA-4D8D-B6A5-DFBFF31A51A3}" type="presParOf" srcId="{4C4A3911-11B9-43A6-AFA6-53F02186CFE9}" destId="{45B802D6-53F6-4222-BDED-1AC23BE6857A}" srcOrd="0" destOrd="0" presId="urn:microsoft.com/office/officeart/2005/8/layout/hList1"/>
    <dgm:cxn modelId="{EB90C434-645A-4DB1-91A2-CA1A216D7A0F}" type="presParOf" srcId="{4C4A3911-11B9-43A6-AFA6-53F02186CFE9}" destId="{BE0718F4-DD6D-4EAE-90DE-5E21F522B80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4" normalizeH="0" baseline="0" noProof="0" dirty="0">
              <a:ln>
                <a:noFill/>
              </a:ln>
              <a:solidFill>
                <a:schemeClr val="tx1"/>
              </a:solidFill>
              <a:effectLst/>
              <a:uLnTx/>
              <a:uFillTx/>
              <a:latin typeface="Calibri"/>
              <a:ea typeface="+mn-ea"/>
              <a:cs typeface="Comic Sans MS"/>
            </a:rPr>
            <a:t>Enterprise Environmental</a:t>
          </a:r>
          <a:r>
            <a:rPr kumimoji="0" lang="en-US" sz="2800" b="1" i="0" u="none" strike="noStrike" cap="none" spc="4" normalizeH="0" baseline="0" noProof="0" dirty="0">
              <a:ln>
                <a:noFill/>
              </a:ln>
              <a:solidFill>
                <a:schemeClr val="tx1"/>
              </a:solidFill>
              <a:effectLst/>
              <a:uLnTx/>
              <a:uFillTx/>
              <a:latin typeface="Calibri"/>
              <a:ea typeface="+mn-ea"/>
              <a:cs typeface="Comic Sans MS"/>
            </a:rPr>
            <a:t> </a:t>
          </a:r>
          <a:r>
            <a:rPr kumimoji="0" lang="en-US" sz="2800" b="1" i="0" u="none" strike="noStrike" cap="none" spc="-4" normalizeH="0" baseline="0" noProof="0" dirty="0">
              <a:ln>
                <a:noFill/>
              </a:ln>
              <a:solidFill>
                <a:schemeClr val="tx1"/>
              </a:solidFill>
              <a:effectLst/>
              <a:uLnTx/>
              <a:uFillTx/>
              <a:latin typeface="Calibri"/>
              <a:ea typeface="+mn-ea"/>
              <a:cs typeface="Comic Sans MS"/>
            </a:rPr>
            <a:t>Factors</a:t>
          </a:r>
          <a:endParaRPr lang="en-US" sz="28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3528E10F-83B6-42A8-8E03-67F33E8ED842}">
      <dgm:prSet/>
      <dgm:spPr/>
      <dgm:t>
        <a:bodyPr/>
        <a:lstStyle/>
        <a:p>
          <a:r>
            <a:rPr kumimoji="0" lang="en-US" b="0" i="0" u="none" strike="noStrike" cap="none" spc="0" normalizeH="0" baseline="0" noProof="0" dirty="0" err="1">
              <a:ln>
                <a:noFill/>
              </a:ln>
              <a:solidFill>
                <a:schemeClr val="tx1"/>
              </a:solidFill>
              <a:effectLst/>
              <a:uLnTx/>
              <a:uFillTx/>
              <a:latin typeface="Calibri"/>
              <a:ea typeface="+mn-ea"/>
              <a:cs typeface="Comic Sans MS"/>
            </a:rPr>
            <a:t>Faktor</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lingkungan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perusahaan</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dapat</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mempengaruhi</a:t>
          </a:r>
          <a:r>
            <a:rPr kumimoji="0" lang="en-US" b="0" i="0" u="none" strike="noStrike" cap="none" spc="3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urutan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aktivitas</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Perubahan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lingkungan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perusahaan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pemilik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proyek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baik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lingkungan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eksternal</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maupun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a:ln>
                <a:noFill/>
              </a:ln>
              <a:solidFill>
                <a:schemeClr val="tx1"/>
              </a:solidFill>
              <a:effectLst/>
              <a:uLnTx/>
              <a:uFillTx/>
              <a:latin typeface="Calibri"/>
              <a:ea typeface="+mn-ea"/>
              <a:cs typeface="Comic Sans MS"/>
            </a:rPr>
            <a:t>internal, </a:t>
          </a:r>
          <a:r>
            <a:rPr kumimoji="0" lang="en-US" b="0" i="0" u="none" strike="noStrike" cap="none" spc="-4" normalizeH="0" baseline="0" noProof="0" dirty="0" err="1">
              <a:ln>
                <a:noFill/>
              </a:ln>
              <a:solidFill>
                <a:schemeClr val="tx1"/>
              </a:solidFill>
              <a:effectLst/>
              <a:uLnTx/>
              <a:uFillTx/>
              <a:latin typeface="Calibri"/>
              <a:ea typeface="+mn-ea"/>
              <a:cs typeface="Comic Sans MS"/>
            </a:rPr>
            <a:t>dapat</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mengakibatkan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munculnya</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permintaan-permintaan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baru</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secara</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langsung</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maupun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tidak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langsung</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akan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mempengaruhi</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scope </a:t>
          </a:r>
          <a:r>
            <a:rPr kumimoji="0" lang="en-US" b="0" i="0" u="none" strike="noStrike" cap="none" spc="-4" normalizeH="0" baseline="0" noProof="0" dirty="0" err="1">
              <a:ln>
                <a:noFill/>
              </a:ln>
              <a:solidFill>
                <a:schemeClr val="tx1"/>
              </a:solidFill>
              <a:effectLst/>
              <a:uLnTx/>
              <a:uFillTx/>
              <a:latin typeface="Calibri"/>
              <a:ea typeface="+mn-ea"/>
              <a:cs typeface="Comic Sans MS"/>
            </a:rPr>
            <a:t>proyek</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telah</a:t>
          </a:r>
          <a:r>
            <a:rPr kumimoji="0" lang="en-US" b="0" i="0" u="none" strike="noStrike" cap="none" spc="-6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direncanakan</a:t>
          </a:r>
          <a:r>
            <a:rPr kumimoji="0" lang="en-US" b="0" i="0" u="none" strike="noStrike" cap="none" spc="-4" normalizeH="0" baseline="0" noProof="0" dirty="0">
              <a:ln>
                <a:noFill/>
              </a:ln>
              <a:solidFill>
                <a:schemeClr val="tx1"/>
              </a:solidFill>
              <a:effectLst/>
              <a:uLnTx/>
              <a:uFillTx/>
              <a:latin typeface="Calibri"/>
              <a:ea typeface="+mn-ea"/>
              <a:cs typeface="Comic Sans MS"/>
            </a:rPr>
            <a:t>.</a:t>
          </a:r>
          <a:endParaRPr lang="id-ID" b="0" dirty="0">
            <a:solidFill>
              <a:schemeClr val="tx1"/>
            </a:solidFill>
          </a:endParaRPr>
        </a:p>
      </dgm:t>
    </dgm:pt>
    <dgm:pt modelId="{934619FC-00FF-4020-9C56-AF37F29BA592}" type="parTrans" cxnId="{A8F298B0-80E2-4A2E-83A7-F565CDFBF24A}">
      <dgm:prSet/>
      <dgm:spPr/>
      <dgm:t>
        <a:bodyPr/>
        <a:lstStyle/>
        <a:p>
          <a:endParaRPr lang="en-US"/>
        </a:p>
      </dgm:t>
    </dgm:pt>
    <dgm:pt modelId="{E8D384CA-6124-476F-8D26-4FA6655CDA30}" type="sibTrans" cxnId="{A8F298B0-80E2-4A2E-83A7-F565CDFBF24A}">
      <dgm:prSet/>
      <dgm:spPr/>
      <dgm:t>
        <a:bodyPr/>
        <a:lstStyle/>
        <a:p>
          <a:endParaRPr lang="en-US"/>
        </a:p>
      </dgm:t>
    </dgm:pt>
    <dgm:pt modelId="{D635A737-53BB-40E8-9F7E-25DEA43723DD}">
      <dgm:prSet/>
      <dgm:spPr/>
      <dgm:t>
        <a:bodyPr/>
        <a:lstStyle/>
        <a:p>
          <a:pPr rtl="0"/>
          <a:r>
            <a:rPr kumimoji="0" lang="en-US" b="1" i="0" u="none" strike="noStrike" cap="none" spc="-4" normalizeH="0" baseline="0" noProof="0" dirty="0">
              <a:ln>
                <a:noFill/>
              </a:ln>
              <a:solidFill>
                <a:schemeClr val="tx1"/>
              </a:solidFill>
              <a:effectLst/>
              <a:uLnTx/>
              <a:uFillTx/>
              <a:latin typeface="Calibri"/>
              <a:ea typeface="+mn-ea"/>
              <a:cs typeface="Comic Sans MS"/>
            </a:rPr>
            <a:t>Organizational Process</a:t>
          </a:r>
          <a:r>
            <a:rPr kumimoji="0" lang="en-US" b="1" i="0" u="none" strike="noStrike" cap="none" spc="11" normalizeH="0" baseline="0" noProof="0" dirty="0">
              <a:ln>
                <a:noFill/>
              </a:ln>
              <a:solidFill>
                <a:schemeClr val="tx1"/>
              </a:solidFill>
              <a:effectLst/>
              <a:uLnTx/>
              <a:uFillTx/>
              <a:latin typeface="Calibri"/>
              <a:ea typeface="+mn-ea"/>
              <a:cs typeface="Comic Sans MS"/>
            </a:rPr>
            <a:t> </a:t>
          </a:r>
          <a:r>
            <a:rPr kumimoji="0" lang="en-US" b="1" i="0" u="none" strike="noStrike" cap="none" spc="-4" normalizeH="0" baseline="0" noProof="0" dirty="0">
              <a:ln>
                <a:noFill/>
              </a:ln>
              <a:solidFill>
                <a:schemeClr val="tx1"/>
              </a:solidFill>
              <a:effectLst/>
              <a:uLnTx/>
              <a:uFillTx/>
              <a:latin typeface="Calibri"/>
              <a:ea typeface="+mn-ea"/>
              <a:cs typeface="Comic Sans MS"/>
            </a:rPr>
            <a:t>Assets</a:t>
          </a:r>
          <a:endParaRPr kumimoji="0" lang="en-US" b="0" i="0" u="none" strike="noStrike" cap="none" spc="-4" normalizeH="0" baseline="0" noProof="0" dirty="0">
            <a:ln>
              <a:noFill/>
            </a:ln>
            <a:solidFill>
              <a:schemeClr val="tx1"/>
            </a:solidFill>
            <a:effectLst/>
            <a:uLnTx/>
            <a:uFillTx/>
            <a:latin typeface="Calibri"/>
            <a:ea typeface="+mn-ea"/>
            <a:cs typeface="Comic Sans MS"/>
          </a:endParaRPr>
        </a:p>
      </dgm:t>
    </dgm:pt>
    <dgm:pt modelId="{8247C81B-FDFF-4054-A23C-1AECAC06F9F8}" type="parTrans" cxnId="{4ACF9381-91EC-4005-A57D-5DEC0ACBA719}">
      <dgm:prSet/>
      <dgm:spPr/>
      <dgm:t>
        <a:bodyPr/>
        <a:lstStyle/>
        <a:p>
          <a:endParaRPr lang="en-US"/>
        </a:p>
      </dgm:t>
    </dgm:pt>
    <dgm:pt modelId="{5D28FE61-DB11-44E5-A34F-D18CA074F14E}" type="sibTrans" cxnId="{4ACF9381-91EC-4005-A57D-5DEC0ACBA719}">
      <dgm:prSet/>
      <dgm:spPr/>
      <dgm:t>
        <a:bodyPr/>
        <a:lstStyle/>
        <a:p>
          <a:endParaRPr lang="en-US"/>
        </a:p>
      </dgm:t>
    </dgm:pt>
    <dgm:pt modelId="{FA84C9E6-EC54-4D7A-8A9B-1FDF486AE5E6}">
      <dgm:prSet/>
      <dgm:spPr/>
      <dgm:t>
        <a:bodyPr/>
        <a:lstStyle/>
        <a:p>
          <a:pPr rtl="0"/>
          <a:r>
            <a:rPr kumimoji="0" lang="en-US" b="0" i="0" u="none" strike="noStrike" cap="none" spc="-4" normalizeH="0" baseline="0" noProof="0" dirty="0" err="1">
              <a:ln>
                <a:noFill/>
              </a:ln>
              <a:solidFill>
                <a:schemeClr val="tx1"/>
              </a:solidFill>
              <a:effectLst/>
              <a:uLnTx/>
              <a:uFillTx/>
              <a:latin typeface="Calibri"/>
              <a:ea typeface="+mn-ea"/>
              <a:cs typeface="Comic Sans MS"/>
            </a:rPr>
            <a:t>Berisi</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perencanaan</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berhubungan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8" normalizeH="0" baseline="0" noProof="0" dirty="0" err="1">
              <a:ln>
                <a:noFill/>
              </a:ln>
              <a:solidFill>
                <a:schemeClr val="tx1"/>
              </a:solidFill>
              <a:effectLst/>
              <a:uLnTx/>
              <a:uFillTx/>
              <a:latin typeface="Calibri"/>
              <a:ea typeface="+mn-ea"/>
              <a:cs typeface="Comic Sans MS"/>
            </a:rPr>
            <a:t>dengan</a:t>
          </a:r>
          <a:r>
            <a:rPr kumimoji="0" lang="en-US" b="0" i="0" u="none" strike="noStrike" cap="none" spc="-8"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rencana</a:t>
          </a:r>
          <a:r>
            <a:rPr kumimoji="0" lang="en-US" b="0" i="0" u="none" strike="noStrike" cap="none" spc="-4" normalizeH="0" baseline="0" noProof="0" dirty="0">
              <a:ln>
                <a:noFill/>
              </a:ln>
              <a:solidFill>
                <a:schemeClr val="tx1"/>
              </a:solidFill>
              <a:effectLst/>
              <a:uLnTx/>
              <a:uFillTx/>
              <a:latin typeface="Calibri"/>
              <a:ea typeface="+mn-ea"/>
              <a:cs typeface="Comic Sans MS"/>
            </a:rPr>
            <a:t>,</a:t>
          </a:r>
          <a:r>
            <a:rPr kumimoji="0" lang="en-US" b="0" i="0" u="none" strike="noStrike" cap="none" spc="9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a:ln>
                <a:noFill/>
              </a:ln>
              <a:solidFill>
                <a:schemeClr val="tx1"/>
              </a:solidFill>
              <a:effectLst/>
              <a:uLnTx/>
              <a:uFillTx/>
              <a:latin typeface="Calibri"/>
              <a:ea typeface="+mn-ea"/>
              <a:cs typeface="Comic Sans MS"/>
            </a:rPr>
            <a:t>proses </a:t>
          </a:r>
          <a:r>
            <a:rPr kumimoji="0" lang="en-US" b="0" i="0" u="none" strike="noStrike" cap="none" spc="-4" normalizeH="0" baseline="0" noProof="0" dirty="0" err="1">
              <a:ln>
                <a:noFill/>
              </a:ln>
              <a:solidFill>
                <a:schemeClr val="tx1"/>
              </a:solidFill>
              <a:effectLst/>
              <a:uLnTx/>
              <a:uFillTx/>
              <a:latin typeface="Calibri"/>
              <a:ea typeface="+mn-ea"/>
              <a:cs typeface="Comic Sans MS"/>
            </a:rPr>
            <a:t>kebijakan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prosedur</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pedoman</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0" normalizeH="0" baseline="0" noProof="0" dirty="0" err="1">
              <a:ln>
                <a:noFill/>
              </a:ln>
              <a:solidFill>
                <a:schemeClr val="tx1"/>
              </a:solidFill>
              <a:effectLst/>
              <a:uLnTx/>
              <a:uFillTx/>
              <a:latin typeface="Calibri"/>
              <a:ea typeface="+mn-ea"/>
              <a:cs typeface="Comic Sans MS"/>
            </a:rPr>
            <a:t>spesifik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Berisi</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informasi</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historis</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8" normalizeH="0" baseline="0" noProof="0" dirty="0" err="1">
              <a:ln>
                <a:noFill/>
              </a:ln>
              <a:solidFill>
                <a:schemeClr val="tx1"/>
              </a:solidFill>
              <a:effectLst/>
              <a:uLnTx/>
              <a:uFillTx/>
              <a:latin typeface="Calibri"/>
              <a:ea typeface="+mn-ea"/>
              <a:cs typeface="Comic Sans MS"/>
            </a:rPr>
            <a:t>mengenai</a:t>
          </a:r>
          <a:r>
            <a:rPr kumimoji="0" lang="en-US" b="0" i="0" u="none" strike="noStrike" cap="none" spc="-8"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daftar</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kegiatan</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digunakan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oleh</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sebelumnya</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proyek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serupa</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Informasi</a:t>
          </a:r>
          <a:r>
            <a:rPr kumimoji="0" lang="en-US" b="0" i="0" u="none" strike="noStrike" cap="none" spc="-4"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dapat</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memberikan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baik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keputusan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hasil</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berdasarkan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proyek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serupa</a:t>
          </a:r>
          <a:r>
            <a:rPr kumimoji="0" lang="en-US" b="0" i="0" u="none" strike="noStrike" cap="none" spc="15"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sebelumnya</a:t>
          </a:r>
          <a:r>
            <a:rPr kumimoji="0" lang="en-US" b="0" i="0" u="none" strike="noStrike" cap="none" spc="-4" normalizeH="0" baseline="0" noProof="0" dirty="0">
              <a:ln>
                <a:noFill/>
              </a:ln>
              <a:solidFill>
                <a:schemeClr val="tx1"/>
              </a:solidFill>
              <a:effectLst/>
              <a:uLnTx/>
              <a:uFillTx/>
              <a:latin typeface="Calibri"/>
              <a:ea typeface="+mn-ea"/>
              <a:cs typeface="Comic Sans MS"/>
            </a:rPr>
            <a:t>.</a:t>
          </a:r>
        </a:p>
      </dgm:t>
    </dgm:pt>
    <dgm:pt modelId="{3F949E46-9D3E-497B-9B2D-AFDF41980D01}" type="parTrans" cxnId="{5AC33E0A-90B1-42B1-8AC1-A9E598D32E30}">
      <dgm:prSet/>
      <dgm:spPr/>
      <dgm:t>
        <a:bodyPr/>
        <a:lstStyle/>
        <a:p>
          <a:endParaRPr lang="en-US"/>
        </a:p>
      </dgm:t>
    </dgm:pt>
    <dgm:pt modelId="{4D4F38B3-2DC5-4E77-848D-1737FBB7787D}" type="sibTrans" cxnId="{5AC33E0A-90B1-42B1-8AC1-A9E598D32E30}">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2"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2">
        <dgm:presLayoutVars>
          <dgm:bulletEnabled val="1"/>
        </dgm:presLayoutVars>
      </dgm:prSet>
      <dgm:spPr/>
    </dgm:pt>
    <dgm:pt modelId="{BDFA52F3-62EA-4C96-BB5C-8FB251B716DA}" type="pres">
      <dgm:prSet presAssocID="{D635A737-53BB-40E8-9F7E-25DEA43723DD}" presName="parentText" presStyleLbl="node1" presStyleIdx="1" presStyleCnt="2">
        <dgm:presLayoutVars>
          <dgm:chMax val="0"/>
          <dgm:bulletEnabled val="1"/>
        </dgm:presLayoutVars>
      </dgm:prSet>
      <dgm:spPr/>
    </dgm:pt>
    <dgm:pt modelId="{BF6C7C5C-4DA7-4263-BB84-81A1AE71CD95}" type="pres">
      <dgm:prSet presAssocID="{D635A737-53BB-40E8-9F7E-25DEA43723DD}" presName="childText" presStyleLbl="revTx" presStyleIdx="1" presStyleCnt="2">
        <dgm:presLayoutVars>
          <dgm:bulletEnabled val="1"/>
        </dgm:presLayoutVars>
      </dgm:prSet>
      <dgm:spPr/>
    </dgm:pt>
  </dgm:ptLst>
  <dgm:cxnLst>
    <dgm:cxn modelId="{5AC33E0A-90B1-42B1-8AC1-A9E598D32E30}" srcId="{D635A737-53BB-40E8-9F7E-25DEA43723DD}" destId="{FA84C9E6-EC54-4D7A-8A9B-1FDF486AE5E6}" srcOrd="0" destOrd="0" parTransId="{3F949E46-9D3E-497B-9B2D-AFDF41980D01}" sibTransId="{4D4F38B3-2DC5-4E77-848D-1737FBB7787D}"/>
    <dgm:cxn modelId="{E6D25622-EABD-044C-816E-41F198C2B326}" srcId="{7BE175C2-43D5-BF47-B71D-4EF4D2107E03}" destId="{870269B6-4112-4E4F-ABD8-795DDFDD3198}" srcOrd="0" destOrd="0" parTransId="{A1011F09-7E36-094F-8195-C8FACF5F9B59}" sibTransId="{9CF3B767-8600-AA44-91F2-FBC1438A0182}"/>
    <dgm:cxn modelId="{EF387726-412B-485C-B3A3-1BF507CF597C}" type="presOf" srcId="{D635A737-53BB-40E8-9F7E-25DEA43723DD}" destId="{BDFA52F3-62EA-4C96-BB5C-8FB251B716DA}" srcOrd="0" destOrd="0" presId="urn:microsoft.com/office/officeart/2005/8/layout/vList2"/>
    <dgm:cxn modelId="{A04FF978-332B-44E8-8BD2-A3F5950A34F7}" type="presOf" srcId="{3528E10F-83B6-42A8-8E03-67F33E8ED842}" destId="{44DBF284-EFB8-48CB-AA9A-57838DF88D90}" srcOrd="0" destOrd="0" presId="urn:microsoft.com/office/officeart/2005/8/layout/vList2"/>
    <dgm:cxn modelId="{4ACF9381-91EC-4005-A57D-5DEC0ACBA719}" srcId="{7BE175C2-43D5-BF47-B71D-4EF4D2107E03}" destId="{D635A737-53BB-40E8-9F7E-25DEA43723DD}" srcOrd="1" destOrd="0" parTransId="{8247C81B-FDFF-4054-A23C-1AECAC06F9F8}" sibTransId="{5D28FE61-DB11-44E5-A34F-D18CA074F14E}"/>
    <dgm:cxn modelId="{A8F298B0-80E2-4A2E-83A7-F565CDFBF24A}" srcId="{870269B6-4112-4E4F-ABD8-795DDFDD3198}" destId="{3528E10F-83B6-42A8-8E03-67F33E8ED842}" srcOrd="0" destOrd="0" parTransId="{934619FC-00FF-4020-9C56-AF37F29BA592}" sibTransId="{E8D384CA-6124-476F-8D26-4FA6655CDA30}"/>
    <dgm:cxn modelId="{C98959B1-33CD-48F3-B1F9-A63AA0AA8A95}" type="presOf" srcId="{FA84C9E6-EC54-4D7A-8A9B-1FDF486AE5E6}" destId="{BF6C7C5C-4DA7-4263-BB84-81A1AE71CD95}" srcOrd="0" destOrd="0" presId="urn:microsoft.com/office/officeart/2005/8/layout/vList2"/>
    <dgm:cxn modelId="{0F1CC3B5-B5B3-4121-8F3B-61465EFAAC58}" type="presOf" srcId="{7BE175C2-43D5-BF47-B71D-4EF4D2107E03}" destId="{224CF469-C495-45B8-9E4A-119EC6AA03FC}" srcOrd="0" destOrd="0" presId="urn:microsoft.com/office/officeart/2005/8/layout/vList2"/>
    <dgm:cxn modelId="{9783AAEF-82C0-4964-816F-D8B7952C7BE7}" type="presOf" srcId="{870269B6-4112-4E4F-ABD8-795DDFDD3198}" destId="{CA5515A7-FA4D-4B85-9DD9-17359CF050D2}" srcOrd="0" destOrd="0" presId="urn:microsoft.com/office/officeart/2005/8/layout/vList2"/>
    <dgm:cxn modelId="{DBE5A5B4-1148-4EA6-B2A3-8CCBA14A90BD}" type="presParOf" srcId="{224CF469-C495-45B8-9E4A-119EC6AA03FC}" destId="{CA5515A7-FA4D-4B85-9DD9-17359CF050D2}" srcOrd="0" destOrd="0" presId="urn:microsoft.com/office/officeart/2005/8/layout/vList2"/>
    <dgm:cxn modelId="{ADB86A0C-8979-4984-AA43-EFF937407B10}" type="presParOf" srcId="{224CF469-C495-45B8-9E4A-119EC6AA03FC}" destId="{44DBF284-EFB8-48CB-AA9A-57838DF88D90}" srcOrd="1" destOrd="0" presId="urn:microsoft.com/office/officeart/2005/8/layout/vList2"/>
    <dgm:cxn modelId="{04C69D20-2BD9-4911-B9D4-0F1D08586F39}" type="presParOf" srcId="{224CF469-C495-45B8-9E4A-119EC6AA03FC}" destId="{BDFA52F3-62EA-4C96-BB5C-8FB251B716DA}" srcOrd="2" destOrd="0" presId="urn:microsoft.com/office/officeart/2005/8/layout/vList2"/>
    <dgm:cxn modelId="{FDD61F7C-51C5-4122-BE28-D056409B9140}" type="presParOf" srcId="{224CF469-C495-45B8-9E4A-119EC6AA03FC}" destId="{BF6C7C5C-4DA7-4263-BB84-81A1AE71CD9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kumimoji="0" lang="en-US" sz="2800" b="1" i="0" u="none" strike="noStrike" cap="none" spc="-4" normalizeH="0" baseline="0" noProof="0" dirty="0">
              <a:ln>
                <a:noFill/>
              </a:ln>
              <a:solidFill>
                <a:schemeClr val="tx1"/>
              </a:solidFill>
              <a:effectLst/>
              <a:uLnTx/>
              <a:uFillTx/>
              <a:latin typeface="Calibri"/>
              <a:ea typeface="+mn-ea"/>
              <a:cs typeface="Comic Sans MS"/>
            </a:rPr>
            <a:t>Precedence Diagramming Method</a:t>
          </a:r>
          <a:r>
            <a:rPr kumimoji="0" lang="en-US" sz="2800" b="1" i="0" u="none" strike="noStrike" cap="none" spc="-30" normalizeH="0" baseline="0" noProof="0" dirty="0">
              <a:ln>
                <a:noFill/>
              </a:ln>
              <a:solidFill>
                <a:schemeClr val="tx1"/>
              </a:solidFill>
              <a:effectLst/>
              <a:uLnTx/>
              <a:uFillTx/>
              <a:latin typeface="Calibri"/>
              <a:ea typeface="+mn-ea"/>
              <a:cs typeface="Comic Sans MS"/>
            </a:rPr>
            <a:t> </a:t>
          </a:r>
          <a:r>
            <a:rPr kumimoji="0" lang="en-US" sz="2800" b="1" i="0" u="none" strike="noStrike" cap="none" spc="0" normalizeH="0" baseline="0" noProof="0" dirty="0">
              <a:ln>
                <a:noFill/>
              </a:ln>
              <a:solidFill>
                <a:schemeClr val="tx1"/>
              </a:solidFill>
              <a:effectLst/>
              <a:uLnTx/>
              <a:uFillTx/>
              <a:latin typeface="Calibri"/>
              <a:ea typeface="+mn-ea"/>
              <a:cs typeface="Comic Sans MS"/>
            </a:rPr>
            <a:t>(PDM)</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0E00625-55FE-45F7-AC4E-3B212204A4EF}">
      <dgm:prSet/>
      <dgm:spPr/>
      <dgm:t>
        <a:bodyPr/>
        <a:lstStyle/>
        <a:p>
          <a:r>
            <a:rPr kumimoji="0" lang="en-US" b="0" i="0" u="none" strike="noStrike" cap="none" spc="0" normalizeH="0" baseline="0" noProof="0" dirty="0" err="1">
              <a:ln>
                <a:noFill/>
              </a:ln>
              <a:solidFill>
                <a:schemeClr val="tx1"/>
              </a:solidFill>
              <a:effectLst/>
              <a:uLnTx/>
              <a:uFillTx/>
              <a:latin typeface="Calibri"/>
              <a:ea typeface="+mn-ea"/>
              <a:cs typeface="Comic Sans MS"/>
            </a:rPr>
            <a:t>Teknik</a:t>
          </a:r>
          <a:r>
            <a:rPr kumimoji="0" lang="en-US" b="0" i="0" u="none" strike="noStrike" cap="none" spc="0" normalizeH="0" baseline="0" noProof="0" dirty="0">
              <a:ln>
                <a:noFill/>
              </a:ln>
              <a:solidFill>
                <a:schemeClr val="tx1"/>
              </a:solidFill>
              <a:effectLst/>
              <a:uLnTx/>
              <a:uFillTx/>
              <a:latin typeface="Calibri"/>
              <a:ea typeface="+mn-ea"/>
              <a:cs typeface="Comic Sans MS"/>
            </a:rPr>
            <a:t> yang </a:t>
          </a:r>
          <a:r>
            <a:rPr kumimoji="0" lang="en-US" b="0" i="0" u="none" strike="noStrike" cap="none" spc="-4" normalizeH="0" baseline="0" noProof="0" dirty="0" err="1">
              <a:ln>
                <a:noFill/>
              </a:ln>
              <a:solidFill>
                <a:schemeClr val="tx1"/>
              </a:solidFill>
              <a:effectLst/>
              <a:uLnTx/>
              <a:uFillTx/>
              <a:latin typeface="Calibri"/>
              <a:ea typeface="+mn-ea"/>
              <a:cs typeface="Comic Sans MS"/>
            </a:rPr>
            <a:t>digunakan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untuk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membuat</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model</a:t>
          </a:r>
          <a:r>
            <a:rPr kumimoji="0" lang="en-US" b="0" i="0" u="none" strike="noStrike" cap="none" spc="-8"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jadwal</a:t>
          </a:r>
          <a:r>
            <a:rPr kumimoji="0" lang="en-US" b="0" i="0" u="none" strike="noStrike" cap="none" spc="11"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yang  </a:t>
          </a:r>
          <a:r>
            <a:rPr kumimoji="0" lang="en-US" b="0" i="0" u="none" strike="noStrike" cap="none" spc="0" normalizeH="0" baseline="0" noProof="0" dirty="0" err="1">
              <a:ln>
                <a:noFill/>
              </a:ln>
              <a:solidFill>
                <a:schemeClr val="tx1"/>
              </a:solidFill>
              <a:effectLst/>
              <a:uLnTx/>
              <a:uFillTx/>
              <a:latin typeface="Calibri"/>
              <a:ea typeface="+mn-ea"/>
              <a:cs typeface="Comic Sans MS"/>
            </a:rPr>
            <a:t>kegiatannya</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direpresentasikan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oleh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1" u="none" strike="noStrike" cap="none" spc="-4" normalizeH="0" baseline="0" noProof="0" dirty="0">
              <a:ln>
                <a:noFill/>
              </a:ln>
              <a:solidFill>
                <a:schemeClr val="tx1"/>
              </a:solidFill>
              <a:effectLst/>
              <a:uLnTx/>
              <a:uFillTx/>
              <a:latin typeface="Calibri"/>
              <a:ea typeface="+mn-ea"/>
              <a:cs typeface="Comic Sans MS"/>
            </a:rPr>
            <a:t>node </a:t>
          </a:r>
          <a:r>
            <a:rPr kumimoji="0" lang="en-US" b="0" i="0" u="none" strike="noStrike" cap="none" spc="-4" normalizeH="0" baseline="0" noProof="0" dirty="0">
              <a:ln>
                <a:noFill/>
              </a:ln>
              <a:solidFill>
                <a:schemeClr val="tx1"/>
              </a:solidFill>
              <a:effectLst/>
              <a:uLnTx/>
              <a:uFillTx/>
              <a:latin typeface="Calibri"/>
              <a:ea typeface="+mn-ea"/>
              <a:cs typeface="Comic Sans MS"/>
            </a:rPr>
            <a:t>(</a:t>
          </a:r>
          <a:r>
            <a:rPr kumimoji="0" lang="en-US" b="0" i="0" u="none" strike="noStrike" cap="none" spc="-4" normalizeH="0" baseline="0" noProof="0" dirty="0" err="1">
              <a:ln>
                <a:noFill/>
              </a:ln>
              <a:solidFill>
                <a:schemeClr val="tx1"/>
              </a:solidFill>
              <a:effectLst/>
              <a:uLnTx/>
              <a:uFillTx/>
              <a:latin typeface="Calibri"/>
              <a:ea typeface="+mn-ea"/>
              <a:cs typeface="Comic Sans MS"/>
            </a:rPr>
            <a:t>titik</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dalam</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grafiknya</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dihubungkan</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oleh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satu</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atau</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lebih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hubungan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logika</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untuk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menunjukkan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urutan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err="1">
              <a:ln>
                <a:noFill/>
              </a:ln>
              <a:solidFill>
                <a:schemeClr val="tx1"/>
              </a:solidFill>
              <a:effectLst/>
              <a:uLnTx/>
              <a:uFillTx/>
              <a:latin typeface="Calibri"/>
              <a:ea typeface="+mn-ea"/>
              <a:cs typeface="Comic Sans MS"/>
            </a:rPr>
            <a:t>dari</a:t>
          </a:r>
          <a:r>
            <a:rPr kumimoji="0" lang="en-US" b="0" i="0" u="none" strike="noStrike" cap="none" spc="-4"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kegiatan</a:t>
          </a:r>
          <a:r>
            <a:rPr kumimoji="0" lang="en-US" b="0" i="0" u="none" strike="noStrike" cap="none" spc="0" normalizeH="0" baseline="0" noProof="0" dirty="0">
              <a:ln>
                <a:noFill/>
              </a:ln>
              <a:solidFill>
                <a:schemeClr val="tx1"/>
              </a:solidFill>
              <a:effectLst/>
              <a:uLnTx/>
              <a:uFillTx/>
              <a:latin typeface="Calibri"/>
              <a:ea typeface="+mn-ea"/>
              <a:cs typeface="Comic Sans MS"/>
            </a:rPr>
            <a:t> yang </a:t>
          </a:r>
          <a:r>
            <a:rPr kumimoji="0" lang="en-US" b="0" i="0" u="none" strike="noStrike" cap="none" spc="0" normalizeH="0" baseline="0" noProof="0" dirty="0" err="1">
              <a:ln>
                <a:noFill/>
              </a:ln>
              <a:solidFill>
                <a:schemeClr val="tx1"/>
              </a:solidFill>
              <a:effectLst/>
              <a:uLnTx/>
              <a:uFillTx/>
              <a:latin typeface="Calibri"/>
              <a:ea typeface="+mn-ea"/>
              <a:cs typeface="Comic Sans MS"/>
            </a:rPr>
            <a:t>akan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dilaksanakan</a:t>
          </a:r>
          <a:r>
            <a:rPr kumimoji="0" lang="en-US" b="0" i="0" u="none" strike="noStrike" cap="none" spc="0" normalizeH="0" baseline="0" noProof="0" dirty="0">
              <a:ln>
                <a:noFill/>
              </a:ln>
              <a:solidFill>
                <a:schemeClr val="tx1"/>
              </a:solidFill>
              <a:effectLst/>
              <a:uLnTx/>
              <a:uFillTx/>
              <a:latin typeface="Calibri"/>
              <a:ea typeface="+mn-ea"/>
              <a:cs typeface="Comic Sans MS"/>
            </a:rPr>
            <a:t>.</a:t>
          </a:r>
          <a:endParaRPr lang="en-US" dirty="0">
            <a:solidFill>
              <a:schemeClr val="tx1"/>
            </a:solidFill>
          </a:endParaRPr>
        </a:p>
      </dgm:t>
    </dgm:pt>
    <dgm:pt modelId="{C83377FB-2135-4C16-9A00-7F93D75AEC55}" type="parTrans" cxnId="{93E23B2E-7A91-48FA-9B84-9E0E6F6AE937}">
      <dgm:prSet/>
      <dgm:spPr/>
      <dgm:t>
        <a:bodyPr/>
        <a:lstStyle/>
        <a:p>
          <a:endParaRPr lang="en-US"/>
        </a:p>
      </dgm:t>
    </dgm:pt>
    <dgm:pt modelId="{CF4F9405-4556-452F-B7D7-E3CC6AF38AC0}" type="sibTrans" cxnId="{93E23B2E-7A91-48FA-9B84-9E0E6F6AE937}">
      <dgm:prSet/>
      <dgm:spPr/>
      <dgm:t>
        <a:bodyPr/>
        <a:lstStyle/>
        <a:p>
          <a:endParaRPr lang="en-US"/>
        </a:p>
      </dgm:t>
    </dgm:pt>
    <dgm:pt modelId="{364B7819-8552-4457-96D7-9209F79A2857}">
      <dgm:prSet/>
      <dgm:spPr/>
      <dgm:t>
        <a:bodyPr/>
        <a:lstStyle/>
        <a:p>
          <a:pPr rtl="0"/>
          <a:r>
            <a:rPr kumimoji="0" lang="en-US" b="0" i="0" u="none" strike="noStrike" cap="none" spc="0" normalizeH="0" baseline="0" noProof="0" dirty="0">
              <a:ln>
                <a:noFill/>
              </a:ln>
              <a:solidFill>
                <a:schemeClr val="tx1"/>
              </a:solidFill>
              <a:effectLst/>
              <a:uLnTx/>
              <a:uFillTx/>
              <a:latin typeface="Calibri"/>
              <a:ea typeface="+mn-ea"/>
              <a:cs typeface="Comic Sans MS"/>
            </a:rPr>
            <a:t>Activity on node (AON) </a:t>
          </a:r>
          <a:r>
            <a:rPr kumimoji="0" lang="en-US" b="0" i="0" u="none" strike="noStrike" cap="none" spc="0" normalizeH="0" baseline="0" noProof="0" dirty="0" err="1">
              <a:ln>
                <a:noFill/>
              </a:ln>
              <a:solidFill>
                <a:schemeClr val="tx1"/>
              </a:solidFill>
              <a:effectLst/>
              <a:uLnTx/>
              <a:uFillTx/>
              <a:latin typeface="Calibri"/>
              <a:ea typeface="+mn-ea"/>
              <a:cs typeface="Comic Sans MS"/>
            </a:rPr>
            <a:t>adalah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salah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satu</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metode</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untuk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menggambarkan</a:t>
          </a:r>
          <a:r>
            <a:rPr kumimoji="0" lang="en-US" b="0" i="0" u="none" strike="noStrike" cap="none" spc="0" normalizeH="0" baseline="0" noProof="0" dirty="0">
              <a:ln>
                <a:noFill/>
              </a:ln>
              <a:solidFill>
                <a:schemeClr val="tx1"/>
              </a:solidFill>
              <a:effectLst/>
              <a:uLnTx/>
              <a:uFillTx/>
              <a:latin typeface="Calibri"/>
              <a:ea typeface="+mn-ea"/>
              <a:cs typeface="Comic Sans MS"/>
            </a:rPr>
            <a:t> precedence diagram </a:t>
          </a:r>
          <a:r>
            <a:rPr kumimoji="0" lang="en-US" b="0" i="0" u="none" strike="noStrike" cap="none" spc="0" normalizeH="0" baseline="0" noProof="0" dirty="0" err="1">
              <a:ln>
                <a:noFill/>
              </a:ln>
              <a:solidFill>
                <a:schemeClr val="tx1"/>
              </a:solidFill>
              <a:effectLst/>
              <a:uLnTx/>
              <a:uFillTx/>
              <a:latin typeface="Calibri"/>
              <a:ea typeface="+mn-ea"/>
              <a:cs typeface="Comic Sans MS"/>
            </a:rPr>
            <a:t>dalam</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bentuk</a:t>
          </a:r>
          <a:r>
            <a:rPr kumimoji="0" lang="en-US" b="0" i="0" u="none" strike="noStrike" cap="none" spc="0" normalizeH="0" baseline="0" noProof="0" dirty="0">
              <a:ln>
                <a:noFill/>
              </a:ln>
              <a:solidFill>
                <a:schemeClr val="tx1"/>
              </a:solidFill>
              <a:effectLst/>
              <a:uLnTx/>
              <a:uFillTx/>
              <a:latin typeface="Calibri"/>
              <a:ea typeface="+mn-ea"/>
              <a:cs typeface="Comic Sans MS"/>
            </a:rPr>
            <a:t> Node. </a:t>
          </a:r>
          <a:r>
            <a:rPr kumimoji="0" lang="en-US" b="0" i="0" u="none" strike="noStrike" cap="none" spc="0" normalizeH="0" baseline="0" noProof="0" dirty="0" err="1">
              <a:ln>
                <a:noFill/>
              </a:ln>
              <a:solidFill>
                <a:schemeClr val="tx1"/>
              </a:solidFill>
              <a:effectLst/>
              <a:uLnTx/>
              <a:uFillTx/>
              <a:latin typeface="Calibri"/>
              <a:ea typeface="+mn-ea"/>
              <a:cs typeface="Comic Sans MS"/>
            </a:rPr>
            <a:t>Metode</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ini</a:t>
          </a:r>
          <a:r>
            <a:rPr kumimoji="0" lang="en-US" b="0" i="0" u="none" strike="noStrike" cap="none" spc="0" normalizeH="0" baseline="0" noProof="0" dirty="0">
              <a:ln>
                <a:noFill/>
              </a:ln>
              <a:solidFill>
                <a:schemeClr val="tx1"/>
              </a:solidFill>
              <a:effectLst/>
              <a:uLnTx/>
              <a:uFillTx/>
              <a:latin typeface="Calibri"/>
              <a:ea typeface="+mn-ea"/>
              <a:cs typeface="Comic Sans MS"/>
            </a:rPr>
            <a:t> paling </a:t>
          </a:r>
          <a:r>
            <a:rPr kumimoji="0" lang="en-US" b="0" i="0" u="none" strike="noStrike" cap="none" spc="0" normalizeH="0" baseline="0" noProof="0" dirty="0" err="1">
              <a:ln>
                <a:noFill/>
              </a:ln>
              <a:solidFill>
                <a:schemeClr val="tx1"/>
              </a:solidFill>
              <a:effectLst/>
              <a:uLnTx/>
              <a:uFillTx/>
              <a:latin typeface="Calibri"/>
              <a:ea typeface="+mn-ea"/>
              <a:cs typeface="Comic Sans MS"/>
            </a:rPr>
            <a:t>banyak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digunakan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dalam</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paket</a:t>
          </a:r>
          <a:r>
            <a:rPr kumimoji="0" lang="en-US" b="0" i="0" u="none" strike="noStrike" cap="none" spc="0" normalizeH="0" baseline="0" noProof="0" dirty="0">
              <a:ln>
                <a:noFill/>
              </a:ln>
              <a:solidFill>
                <a:schemeClr val="tx1"/>
              </a:solidFill>
              <a:effectLst/>
              <a:uLnTx/>
              <a:uFillTx/>
              <a:latin typeface="Calibri"/>
              <a:ea typeface="+mn-ea"/>
              <a:cs typeface="Comic Sans MS"/>
            </a:rPr>
            <a:t> software </a:t>
          </a:r>
          <a:r>
            <a:rPr kumimoji="0" lang="en-US" b="0" i="0" u="none" strike="noStrike" cap="none" spc="0" normalizeH="0" baseline="0" noProof="0" dirty="0" err="1">
              <a:ln>
                <a:noFill/>
              </a:ln>
              <a:solidFill>
                <a:schemeClr val="tx1"/>
              </a:solidFill>
              <a:effectLst/>
              <a:uLnTx/>
              <a:uFillTx/>
              <a:latin typeface="Calibri"/>
              <a:ea typeface="+mn-ea"/>
              <a:cs typeface="Comic Sans MS"/>
            </a:rPr>
            <a:t>manajemen</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proyek</a:t>
          </a:r>
          <a:r>
            <a:rPr kumimoji="0" lang="en-US" b="0" i="0" u="none" strike="noStrike" cap="none" spc="0" normalizeH="0" baseline="0" noProof="0" dirty="0">
              <a:ln>
                <a:noFill/>
              </a:ln>
              <a:solidFill>
                <a:schemeClr val="tx1"/>
              </a:solidFill>
              <a:effectLst/>
              <a:uLnTx/>
              <a:uFillTx/>
              <a:latin typeface="Calibri"/>
              <a:ea typeface="+mn-ea"/>
              <a:cs typeface="Comic Sans MS"/>
            </a:rPr>
            <a:t>.</a:t>
          </a:r>
        </a:p>
      </dgm:t>
    </dgm:pt>
    <dgm:pt modelId="{F5E7E703-0E2E-4776-A99B-A27CC2BA0493}" type="parTrans" cxnId="{14D7EA41-A8BC-4F27-861C-1A479B03454A}">
      <dgm:prSet/>
      <dgm:spPr/>
      <dgm:t>
        <a:bodyPr/>
        <a:lstStyle/>
        <a:p>
          <a:endParaRPr lang="en-US"/>
        </a:p>
      </dgm:t>
    </dgm:pt>
    <dgm:pt modelId="{7816351F-001A-4331-9847-D91354949BE0}" type="sibTrans" cxnId="{14D7EA41-A8BC-4F27-861C-1A479B03454A}">
      <dgm:prSet/>
      <dgm:spPr/>
      <dgm:t>
        <a:bodyPr/>
        <a:lstStyle/>
        <a:p>
          <a:endParaRPr lang="en-US"/>
        </a:p>
      </dgm:t>
    </dgm:pt>
    <dgm:pt modelId="{3F49C050-0E7E-48EB-B110-7785400B8DE2}">
      <dgm:prSet/>
      <dgm:spPr/>
      <dgm:t>
        <a:bodyPr/>
        <a:lstStyle/>
        <a:p>
          <a:pPr rtl="0"/>
          <a:r>
            <a:rPr kumimoji="0" lang="en-US" b="0" i="0" u="none" strike="noStrike" cap="none" spc="0" normalizeH="0" baseline="0" noProof="0" dirty="0" err="1">
              <a:ln>
                <a:noFill/>
              </a:ln>
              <a:solidFill>
                <a:schemeClr val="tx1"/>
              </a:solidFill>
              <a:effectLst/>
              <a:uLnTx/>
              <a:uFillTx/>
              <a:latin typeface="Calibri"/>
              <a:ea typeface="+mn-ea"/>
              <a:cs typeface="Comic Sans MS"/>
            </a:rPr>
            <a:t>Metoda</a:t>
          </a:r>
          <a:r>
            <a:rPr kumimoji="0" lang="en-US" b="0" i="0" u="none" strike="noStrike" cap="none" spc="0" normalizeH="0" baseline="0" noProof="0" dirty="0">
              <a:ln>
                <a:noFill/>
              </a:ln>
              <a:solidFill>
                <a:schemeClr val="tx1"/>
              </a:solidFill>
              <a:effectLst/>
              <a:uLnTx/>
              <a:uFillTx/>
              <a:latin typeface="Calibri"/>
              <a:ea typeface="+mn-ea"/>
              <a:cs typeface="Comic Sans MS"/>
            </a:rPr>
            <a:t> lain </a:t>
          </a:r>
          <a:r>
            <a:rPr kumimoji="0" lang="en-US" b="0" i="0" u="none" strike="noStrike" cap="none" spc="0" normalizeH="0" baseline="0" noProof="0" dirty="0" err="1">
              <a:ln>
                <a:noFill/>
              </a:ln>
              <a:solidFill>
                <a:schemeClr val="tx1"/>
              </a:solidFill>
              <a:effectLst/>
              <a:uLnTx/>
              <a:uFillTx/>
              <a:latin typeface="Calibri"/>
              <a:ea typeface="+mn-ea"/>
              <a:cs typeface="Comic Sans MS"/>
            </a:rPr>
            <a:t>adalah</a:t>
          </a:r>
          <a:r>
            <a:rPr kumimoji="0" lang="en-US" b="0" i="0" u="none" strike="noStrike" cap="none" spc="0" normalizeH="0" baseline="0" noProof="0" dirty="0">
              <a:ln>
                <a:noFill/>
              </a:ln>
              <a:solidFill>
                <a:schemeClr val="tx1"/>
              </a:solidFill>
              <a:effectLst/>
              <a:uLnTx/>
              <a:uFillTx/>
              <a:latin typeface="Calibri"/>
              <a:ea typeface="+mn-ea"/>
              <a:cs typeface="Comic Sans MS"/>
            </a:rPr>
            <a:t> Activity on arrow (AOA ) </a:t>
          </a:r>
          <a:r>
            <a:rPr kumimoji="0" lang="en-US" b="0" i="0" u="none" strike="noStrike" cap="none" spc="0" normalizeH="0" baseline="0" noProof="0" dirty="0" err="1">
              <a:ln>
                <a:noFill/>
              </a:ln>
              <a:solidFill>
                <a:schemeClr val="tx1"/>
              </a:solidFill>
              <a:effectLst/>
              <a:uLnTx/>
              <a:uFillTx/>
              <a:latin typeface="Calibri"/>
              <a:ea typeface="+mn-ea"/>
              <a:cs typeface="Comic Sans MS"/>
            </a:rPr>
            <a:t>menggambarkan</a:t>
          </a:r>
          <a:r>
            <a:rPr kumimoji="0" lang="en-US" b="0" i="0" u="none" strike="noStrike" cap="none" spc="0" normalizeH="0" baseline="0" noProof="0" dirty="0">
              <a:ln>
                <a:noFill/>
              </a:ln>
              <a:solidFill>
                <a:schemeClr val="tx1"/>
              </a:solidFill>
              <a:effectLst/>
              <a:uLnTx/>
              <a:uFillTx/>
              <a:latin typeface="Calibri"/>
              <a:ea typeface="+mn-ea"/>
              <a:cs typeface="Comic Sans MS"/>
            </a:rPr>
            <a:t> precedence diagram </a:t>
          </a:r>
          <a:r>
            <a:rPr kumimoji="0" lang="en-US" b="0" i="0" u="none" strike="noStrike" cap="none" spc="0" normalizeH="0" baseline="0" noProof="0" dirty="0" err="1">
              <a:ln>
                <a:noFill/>
              </a:ln>
              <a:solidFill>
                <a:schemeClr val="tx1"/>
              </a:solidFill>
              <a:effectLst/>
              <a:uLnTx/>
              <a:uFillTx/>
              <a:latin typeface="Calibri"/>
              <a:ea typeface="+mn-ea"/>
              <a:cs typeface="Comic Sans MS"/>
            </a:rPr>
            <a:t>dalam</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bentuk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Anak</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err="1">
              <a:ln>
                <a:noFill/>
              </a:ln>
              <a:solidFill>
                <a:schemeClr val="tx1"/>
              </a:solidFill>
              <a:effectLst/>
              <a:uLnTx/>
              <a:uFillTx/>
              <a:latin typeface="Calibri"/>
              <a:ea typeface="+mn-ea"/>
              <a:cs typeface="Comic Sans MS"/>
            </a:rPr>
            <a:t>Panah</a:t>
          </a:r>
          <a:r>
            <a:rPr kumimoji="0" lang="en-US" b="0" i="0" u="none" strike="noStrike" cap="none" spc="0"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rPr>
            <a:t>Arrow Diagramming Method (ADM)</a:t>
          </a:r>
          <a:endParaRPr kumimoji="0" lang="en-US" b="0" i="0" u="none" strike="noStrike" cap="none" spc="0" normalizeH="0" baseline="0" noProof="0" dirty="0">
            <a:ln>
              <a:noFill/>
            </a:ln>
            <a:solidFill>
              <a:schemeClr val="tx1"/>
            </a:solidFill>
            <a:effectLst/>
            <a:uLnTx/>
            <a:uFillTx/>
            <a:latin typeface="Calibri"/>
            <a:ea typeface="+mn-ea"/>
            <a:cs typeface="Comic Sans MS"/>
          </a:endParaRPr>
        </a:p>
      </dgm:t>
    </dgm:pt>
    <dgm:pt modelId="{D76F23C2-CAC9-40BD-A03C-A5035395359F}" type="parTrans" cxnId="{FB487A26-84DF-498F-A922-E565DED8190B}">
      <dgm:prSet/>
      <dgm:spPr/>
      <dgm:t>
        <a:bodyPr/>
        <a:lstStyle/>
        <a:p>
          <a:endParaRPr lang="en-US"/>
        </a:p>
      </dgm:t>
    </dgm:pt>
    <dgm:pt modelId="{2C70DA0C-3FC5-4071-B0F2-A248F199BF02}" type="sibTrans" cxnId="{FB487A26-84DF-498F-A922-E565DED8190B}">
      <dgm:prSet/>
      <dgm:spPr/>
      <dgm:t>
        <a:bodyPr/>
        <a:lstStyle/>
        <a:p>
          <a:endParaRPr lang="en-US"/>
        </a:p>
      </dgm:t>
    </dgm:pt>
    <dgm:pt modelId="{E1586E39-81F5-472D-8EEF-6BA85D9CC33B}">
      <dgm:prSet/>
      <dgm:spPr/>
      <dgm:t>
        <a:bodyPr/>
        <a:lstStyle/>
        <a:p>
          <a:pPr rtl="0"/>
          <a:endParaRPr kumimoji="0" lang="en-US" b="0" i="0" u="none" strike="noStrike" cap="none" spc="0" normalizeH="0" baseline="0" noProof="0" dirty="0">
            <a:ln>
              <a:noFill/>
            </a:ln>
            <a:solidFill>
              <a:schemeClr val="tx1"/>
            </a:solidFill>
            <a:effectLst/>
            <a:uLnTx/>
            <a:uFillTx/>
            <a:latin typeface="Calibri"/>
            <a:ea typeface="+mn-ea"/>
          </a:endParaRPr>
        </a:p>
      </dgm:t>
    </dgm:pt>
    <dgm:pt modelId="{3060F353-6028-4416-8DC8-A65F8C3B94C5}" type="parTrans" cxnId="{F66B7F33-612F-4201-B966-E417DD3022CD}">
      <dgm:prSet/>
      <dgm:spPr/>
      <dgm:t>
        <a:bodyPr/>
        <a:lstStyle/>
        <a:p>
          <a:endParaRPr lang="en-US"/>
        </a:p>
      </dgm:t>
    </dgm:pt>
    <dgm:pt modelId="{6AAB1FB0-0680-4041-B78F-36CED9260322}" type="sibTrans" cxnId="{F66B7F33-612F-4201-B966-E417DD3022CD}">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FB487A26-84DF-498F-A922-E565DED8190B}" srcId="{870269B6-4112-4E4F-ABD8-795DDFDD3198}" destId="{3F49C050-0E7E-48EB-B110-7785400B8DE2}" srcOrd="2" destOrd="0" parTransId="{D76F23C2-CAC9-40BD-A03C-A5035395359F}" sibTransId="{2C70DA0C-3FC5-4071-B0F2-A248F199BF02}"/>
    <dgm:cxn modelId="{8BAFF328-795E-42F4-9194-154333F38A75}" type="presOf" srcId="{870269B6-4112-4E4F-ABD8-795DDFDD3198}" destId="{CA5515A7-FA4D-4B85-9DD9-17359CF050D2}" srcOrd="0" destOrd="0" presId="urn:microsoft.com/office/officeart/2005/8/layout/vList2"/>
    <dgm:cxn modelId="{50669029-274E-4695-88CF-22EB1890FBAA}" type="presOf" srcId="{3F49C050-0E7E-48EB-B110-7785400B8DE2}" destId="{44DBF284-EFB8-48CB-AA9A-57838DF88D90}" srcOrd="0" destOrd="2" presId="urn:microsoft.com/office/officeart/2005/8/layout/vList2"/>
    <dgm:cxn modelId="{93E23B2E-7A91-48FA-9B84-9E0E6F6AE937}" srcId="{870269B6-4112-4E4F-ABD8-795DDFDD3198}" destId="{B0E00625-55FE-45F7-AC4E-3B212204A4EF}" srcOrd="0" destOrd="0" parTransId="{C83377FB-2135-4C16-9A00-7F93D75AEC55}" sibTransId="{CF4F9405-4556-452F-B7D7-E3CC6AF38AC0}"/>
    <dgm:cxn modelId="{F66B7F33-612F-4201-B966-E417DD3022CD}" srcId="{870269B6-4112-4E4F-ABD8-795DDFDD3198}" destId="{E1586E39-81F5-472D-8EEF-6BA85D9CC33B}" srcOrd="3" destOrd="0" parTransId="{3060F353-6028-4416-8DC8-A65F8C3B94C5}" sibTransId="{6AAB1FB0-0680-4041-B78F-36CED9260322}"/>
    <dgm:cxn modelId="{14D7EA41-A8BC-4F27-861C-1A479B03454A}" srcId="{870269B6-4112-4E4F-ABD8-795DDFDD3198}" destId="{364B7819-8552-4457-96D7-9209F79A2857}" srcOrd="1" destOrd="0" parTransId="{F5E7E703-0E2E-4776-A99B-A27CC2BA0493}" sibTransId="{7816351F-001A-4331-9847-D91354949BE0}"/>
    <dgm:cxn modelId="{0BBF0E72-DCDE-4154-BC2B-E5524EF1515C}" type="presOf" srcId="{B0E00625-55FE-45F7-AC4E-3B212204A4EF}" destId="{44DBF284-EFB8-48CB-AA9A-57838DF88D90}" srcOrd="0" destOrd="0" presId="urn:microsoft.com/office/officeart/2005/8/layout/vList2"/>
    <dgm:cxn modelId="{F393D258-5268-4655-B319-85A5E35559AC}" type="presOf" srcId="{E1586E39-81F5-472D-8EEF-6BA85D9CC33B}" destId="{44DBF284-EFB8-48CB-AA9A-57838DF88D90}" srcOrd="0" destOrd="3" presId="urn:microsoft.com/office/officeart/2005/8/layout/vList2"/>
    <dgm:cxn modelId="{5294019F-6698-4052-A871-ABF012F4DB7D}" type="presOf" srcId="{364B7819-8552-4457-96D7-9209F79A2857}" destId="{44DBF284-EFB8-48CB-AA9A-57838DF88D90}" srcOrd="0" destOrd="1" presId="urn:microsoft.com/office/officeart/2005/8/layout/vList2"/>
    <dgm:cxn modelId="{670C06CC-0EFC-4CED-B8A8-531F4863C107}" type="presOf" srcId="{7BE175C2-43D5-BF47-B71D-4EF4D2107E03}" destId="{224CF469-C495-45B8-9E4A-119EC6AA03FC}" srcOrd="0" destOrd="0" presId="urn:microsoft.com/office/officeart/2005/8/layout/vList2"/>
    <dgm:cxn modelId="{E8328815-8875-4CC7-8C50-4CBC3F594734}" type="presParOf" srcId="{224CF469-C495-45B8-9E4A-119EC6AA03FC}" destId="{CA5515A7-FA4D-4B85-9DD9-17359CF050D2}" srcOrd="0" destOrd="0" presId="urn:microsoft.com/office/officeart/2005/8/layout/vList2"/>
    <dgm:cxn modelId="{43DCE78F-B02A-4028-9F59-12CF0922EF51}"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1" dirty="0">
              <a:solidFill>
                <a:schemeClr val="tx1"/>
              </a:solidFill>
              <a:latin typeface="+mn-lt"/>
            </a:rPr>
            <a:t>Dependency PDM </a:t>
          </a:r>
          <a:r>
            <a:rPr lang="en-US" sz="2800" b="1" dirty="0" err="1">
              <a:solidFill>
                <a:schemeClr val="tx1"/>
              </a:solidFill>
              <a:latin typeface="+mn-lt"/>
            </a:rPr>
            <a:t>ada</a:t>
          </a:r>
          <a:r>
            <a:rPr lang="en-US" sz="2800" b="1" dirty="0">
              <a:solidFill>
                <a:schemeClr val="tx1"/>
              </a:solidFill>
              <a:latin typeface="+mn-lt"/>
            </a:rPr>
            <a:t> 4 </a:t>
          </a:r>
          <a:r>
            <a:rPr lang="en-US" sz="2800" b="1" dirty="0" err="1">
              <a:solidFill>
                <a:schemeClr val="tx1"/>
              </a:solidFill>
              <a:latin typeface="+mn-lt"/>
            </a:rPr>
            <a:t>macam</a:t>
          </a:r>
          <a:r>
            <a:rPr lang="en-US" sz="2800" b="1" dirty="0">
              <a:solidFill>
                <a:schemeClr val="tx1"/>
              </a:solidFill>
              <a:latin typeface="+mn-lt"/>
            </a:rPr>
            <a:t>, </a:t>
          </a:r>
          <a:r>
            <a:rPr lang="en-US" sz="2800" b="1" dirty="0" err="1">
              <a:solidFill>
                <a:schemeClr val="tx1"/>
              </a:solidFill>
              <a:latin typeface="+mn-lt"/>
            </a:rPr>
            <a:t>Yaitu</a:t>
          </a:r>
          <a:r>
            <a:rPr lang="en-US" sz="2800" b="1" dirty="0">
              <a:solidFill>
                <a:schemeClr val="tx1"/>
              </a:solidFill>
              <a:latin typeface="+mn-lt"/>
            </a:rPr>
            <a:t>:</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18061" custLinFactNeighborY="-11949">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B798C33C-1A06-4790-9744-91FCDF0E48D8}" type="presOf" srcId="{7BE175C2-43D5-BF47-B71D-4EF4D2107E03}" destId="{224CF469-C495-45B8-9E4A-119EC6AA03FC}" srcOrd="0" destOrd="0" presId="urn:microsoft.com/office/officeart/2005/8/layout/vList2"/>
    <dgm:cxn modelId="{261FC2E1-2717-4013-AAE8-93C2313A12C5}" type="presOf" srcId="{870269B6-4112-4E4F-ABD8-795DDFDD3198}" destId="{CA5515A7-FA4D-4B85-9DD9-17359CF050D2}" srcOrd="0" destOrd="0" presId="urn:microsoft.com/office/officeart/2005/8/layout/vList2"/>
    <dgm:cxn modelId="{69FA806E-F17A-4B44-99A0-13E05CA55498}"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latin typeface="+mn-lt"/>
            </a:rPr>
            <a:t>Dependency Determination</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1413" custLinFactNeighborY="-31538">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8228ACB6-4B74-444D-A24E-EBFAC4827DC0}" type="presOf" srcId="{7BE175C2-43D5-BF47-B71D-4EF4D2107E03}" destId="{224CF469-C495-45B8-9E4A-119EC6AA03FC}" srcOrd="0" destOrd="0" presId="urn:microsoft.com/office/officeart/2005/8/layout/vList2"/>
    <dgm:cxn modelId="{31EA00B9-A924-4C42-9D11-FCE8167F55A8}" type="presOf" srcId="{870269B6-4112-4E4F-ABD8-795DDFDD3198}" destId="{CA5515A7-FA4D-4B85-9DD9-17359CF050D2}" srcOrd="0" destOrd="0" presId="urn:microsoft.com/office/officeart/2005/8/layout/vList2"/>
    <dgm:cxn modelId="{894BFBFE-25F6-4281-B8A4-FBD4952AC067}"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latin typeface="+mn-lt"/>
            </a:rPr>
            <a:t>Dependency Determination</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8481" custLinFactNeighborY="30052">
        <dgm:presLayoutVars>
          <dgm:chMax val="0"/>
          <dgm:bulletEnabled val="1"/>
        </dgm:presLayoutVars>
      </dgm:prSet>
      <dgm:spPr/>
    </dgm:pt>
  </dgm:ptLst>
  <dgm:cxnLst>
    <dgm:cxn modelId="{2B29581D-3DFA-4344-988A-3A7AF485C80E}" type="presOf" srcId="{7BE175C2-43D5-BF47-B71D-4EF4D2107E03}" destId="{224CF469-C495-45B8-9E4A-119EC6AA03FC}" srcOrd="0" destOrd="0" presId="urn:microsoft.com/office/officeart/2005/8/layout/vList2"/>
    <dgm:cxn modelId="{E6D25622-EABD-044C-816E-41F198C2B326}" srcId="{7BE175C2-43D5-BF47-B71D-4EF4D2107E03}" destId="{870269B6-4112-4E4F-ABD8-795DDFDD3198}" srcOrd="0" destOrd="0" parTransId="{A1011F09-7E36-094F-8195-C8FACF5F9B59}" sibTransId="{9CF3B767-8600-AA44-91F2-FBC1438A0182}"/>
    <dgm:cxn modelId="{83C3CB3F-A9C2-4ED2-9704-97D83DF004EC}" type="presOf" srcId="{870269B6-4112-4E4F-ABD8-795DDFDD3198}" destId="{CA5515A7-FA4D-4B85-9DD9-17359CF050D2}" srcOrd="0" destOrd="0" presId="urn:microsoft.com/office/officeart/2005/8/layout/vList2"/>
    <dgm:cxn modelId="{B7C54B4A-B3CC-4FFC-ADAA-0BA719F0E438}"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latin typeface="+mn-lt"/>
            </a:rPr>
            <a:t>Lead And Lag</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8481" custLinFactNeighborY="30052">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C167F786-A09D-4A48-8DC7-ABFCE719B11D}" type="presOf" srcId="{870269B6-4112-4E4F-ABD8-795DDFDD3198}" destId="{CA5515A7-FA4D-4B85-9DD9-17359CF050D2}" srcOrd="0" destOrd="0" presId="urn:microsoft.com/office/officeart/2005/8/layout/vList2"/>
    <dgm:cxn modelId="{5928C0B6-BC09-4B4A-B856-529BD2CFB51B}" type="presOf" srcId="{7BE175C2-43D5-BF47-B71D-4EF4D2107E03}" destId="{224CF469-C495-45B8-9E4A-119EC6AA03FC}" srcOrd="0" destOrd="0" presId="urn:microsoft.com/office/officeart/2005/8/layout/vList2"/>
    <dgm:cxn modelId="{762CFC42-5802-4200-956C-48AE749AE675}"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870269B6-4112-4E4F-ABD8-795DDFDD3198}">
      <dgm:prSet phldrT="[Text]" custT="1"/>
      <dgm:spPr>
        <a:xfrm rot="10800000">
          <a:off x="1612781" y="1865"/>
          <a:ext cx="4339282" cy="2079218"/>
        </a:xfrm>
      </dgm:spPr>
      <dgm:t>
        <a:bodyPr/>
        <a:lstStyle/>
        <a:p>
          <a:pPr marL="82550" indent="-82550" algn="l"/>
          <a:r>
            <a:rPr lang="en-US" sz="2800" b="0" dirty="0">
              <a:solidFill>
                <a:schemeClr val="tx1"/>
              </a:solidFill>
              <a:latin typeface="+mn-lt"/>
            </a:rPr>
            <a:t>Project Management Information System</a:t>
          </a:r>
          <a:endParaRPr lang="en-US" sz="28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8481" custLinFactNeighborY="30052">
        <dgm:presLayoutVars>
          <dgm:chMax val="0"/>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7E619631-F0A6-4A96-BB2A-ED2CCCC29001}" type="presOf" srcId="{7BE175C2-43D5-BF47-B71D-4EF4D2107E03}" destId="{224CF469-C495-45B8-9E4A-119EC6AA03FC}" srcOrd="0" destOrd="0" presId="urn:microsoft.com/office/officeart/2005/8/layout/vList2"/>
    <dgm:cxn modelId="{CC97A9C7-8EBA-4BE1-9200-AB169DBFCBB3}" type="presOf" srcId="{870269B6-4112-4E4F-ABD8-795DDFDD3198}" destId="{CA5515A7-FA4D-4B85-9DD9-17359CF050D2}" srcOrd="0" destOrd="0" presId="urn:microsoft.com/office/officeart/2005/8/layout/vList2"/>
    <dgm:cxn modelId="{DFB2E4B8-ED78-4A83-ADA5-239A14159174}" type="presParOf" srcId="{224CF469-C495-45B8-9E4A-119EC6AA03FC}" destId="{CA5515A7-FA4D-4B85-9DD9-17359CF050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A618AD9-DEE4-46CC-B724-751EC680104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D2CB4AF-8550-474C-A11A-16CC0D3EDABD}">
      <dgm:prSet phldrT="[Text]" custT="1"/>
      <dgm:spPr>
        <a:solidFill>
          <a:schemeClr val="dk2">
            <a:hueOff val="0"/>
            <a:satOff val="0"/>
            <a:lumOff val="0"/>
            <a:alpha val="89000"/>
          </a:schemeClr>
        </a:solidFill>
      </dgm:spPr>
      <dgm:t>
        <a:bodyPr/>
        <a:lstStyle/>
        <a:p>
          <a:pPr algn="l"/>
          <a:r>
            <a:rPr lang="it-IT" sz="3200" spc="-4" dirty="0">
              <a:solidFill>
                <a:schemeClr val="bg1"/>
              </a:solidFill>
              <a:cs typeface="Comic Sans MS"/>
            </a:rPr>
            <a:t>Tujuan utama dari proses ini adalah mem-break down paket-paket pekerjaan yang ada di WBS kedalam aktivitas-aktivitas yang akan digunakan sebagai dasar dalam estimasi, penjadwalan, eksekusi, monitoring dan kontrol pekerjaan proyek.</a:t>
          </a:r>
          <a:endParaRPr lang="en-US" sz="3200" dirty="0">
            <a:solidFill>
              <a:schemeClr val="bg1"/>
            </a:solidFill>
          </a:endParaRPr>
        </a:p>
      </dgm:t>
    </dgm:pt>
    <dgm:pt modelId="{60DD28C6-FC5B-4F0D-BF2A-F4F090393C3F}" type="parTrans" cxnId="{5F5996FF-0C89-4C2A-A4B4-13A308B844C2}">
      <dgm:prSet/>
      <dgm:spPr/>
      <dgm:t>
        <a:bodyPr/>
        <a:lstStyle/>
        <a:p>
          <a:endParaRPr lang="en-US"/>
        </a:p>
      </dgm:t>
    </dgm:pt>
    <dgm:pt modelId="{8E894198-C62A-4B29-BEDE-676930F34747}" type="sibTrans" cxnId="{5F5996FF-0C89-4C2A-A4B4-13A308B844C2}">
      <dgm:prSet/>
      <dgm:spPr/>
      <dgm:t>
        <a:bodyPr/>
        <a:lstStyle/>
        <a:p>
          <a:endParaRPr lang="en-US"/>
        </a:p>
      </dgm:t>
    </dgm:pt>
    <dgm:pt modelId="{E6799FA6-3FBB-4081-8C09-C8CDD8695DCA}" type="pres">
      <dgm:prSet presAssocID="{EA618AD9-DEE4-46CC-B724-751EC6801042}" presName="diagram" presStyleCnt="0">
        <dgm:presLayoutVars>
          <dgm:dir/>
          <dgm:resizeHandles val="exact"/>
        </dgm:presLayoutVars>
      </dgm:prSet>
      <dgm:spPr/>
    </dgm:pt>
    <dgm:pt modelId="{05DDF508-B38B-40B6-9BF3-7DB3095826DE}" type="pres">
      <dgm:prSet presAssocID="{1D2CB4AF-8550-474C-A11A-16CC0D3EDABD}" presName="node" presStyleLbl="node1" presStyleIdx="0" presStyleCnt="1" custScaleX="197303" custScaleY="86608" custLinFactNeighborX="688" custLinFactNeighborY="9608">
        <dgm:presLayoutVars>
          <dgm:bulletEnabled val="1"/>
        </dgm:presLayoutVars>
      </dgm:prSet>
      <dgm:spPr/>
    </dgm:pt>
  </dgm:ptLst>
  <dgm:cxnLst>
    <dgm:cxn modelId="{0F1DE933-60C8-4A8A-815D-C1C866006BB1}" type="presOf" srcId="{1D2CB4AF-8550-474C-A11A-16CC0D3EDABD}" destId="{05DDF508-B38B-40B6-9BF3-7DB3095826DE}" srcOrd="0" destOrd="0" presId="urn:microsoft.com/office/officeart/2005/8/layout/default"/>
    <dgm:cxn modelId="{020D53D7-D127-46B1-A858-9B5675A39021}" type="presOf" srcId="{EA618AD9-DEE4-46CC-B724-751EC6801042}" destId="{E6799FA6-3FBB-4081-8C09-C8CDD8695DCA}" srcOrd="0" destOrd="0" presId="urn:microsoft.com/office/officeart/2005/8/layout/default"/>
    <dgm:cxn modelId="{5F5996FF-0C89-4C2A-A4B4-13A308B844C2}" srcId="{EA618AD9-DEE4-46CC-B724-751EC6801042}" destId="{1D2CB4AF-8550-474C-A11A-16CC0D3EDABD}" srcOrd="0" destOrd="0" parTransId="{60DD28C6-FC5B-4F0D-BF2A-F4F090393C3F}" sibTransId="{8E894198-C62A-4B29-BEDE-676930F34747}"/>
    <dgm:cxn modelId="{C9E21CC6-952C-4778-B84D-2EF55B021D80}" type="presParOf" srcId="{E6799FA6-3FBB-4081-8C09-C8CDD8695DCA}" destId="{05DDF508-B38B-40B6-9BF3-7DB3095826DE}"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E04F92-FD28-464D-89AA-77BFA59995AB}" type="doc">
      <dgm:prSet loTypeId="urn:microsoft.com/office/officeart/2005/8/layout/hList1" loCatId="list" qsTypeId="urn:microsoft.com/office/officeart/2005/8/quickstyle/3d2" qsCatId="3D" csTypeId="urn:microsoft.com/office/officeart/2005/8/colors/colorful4" csCatId="colorful" phldr="1"/>
      <dgm:spPr/>
      <dgm:t>
        <a:bodyPr/>
        <a:lstStyle/>
        <a:p>
          <a:endParaRPr lang="en-US"/>
        </a:p>
      </dgm:t>
    </dgm:pt>
    <dgm:pt modelId="{8094AF4D-0B3A-4C99-BD6E-BDCE1E4FAF42}">
      <dgm:prSet phldrT="[Text]"/>
      <dgm:spPr/>
      <dgm:t>
        <a:bodyPr/>
        <a:lstStyle/>
        <a:p>
          <a:r>
            <a:rPr lang="en-US" dirty="0"/>
            <a:t>Input</a:t>
          </a:r>
        </a:p>
      </dgm:t>
    </dgm:pt>
    <dgm:pt modelId="{A56FA7BF-6BF0-4AC1-A2D8-DB8DDF9016C3}" type="parTrans" cxnId="{574A219F-29B4-4832-9887-B185370E6A54}">
      <dgm:prSet/>
      <dgm:spPr/>
      <dgm:t>
        <a:bodyPr/>
        <a:lstStyle/>
        <a:p>
          <a:endParaRPr lang="en-US"/>
        </a:p>
      </dgm:t>
    </dgm:pt>
    <dgm:pt modelId="{AD2CD03A-FB16-4778-B388-0E6713F1F251}" type="sibTrans" cxnId="{574A219F-29B4-4832-9887-B185370E6A54}">
      <dgm:prSet/>
      <dgm:spPr/>
      <dgm:t>
        <a:bodyPr/>
        <a:lstStyle/>
        <a:p>
          <a:endParaRPr lang="en-US"/>
        </a:p>
      </dgm:t>
    </dgm:pt>
    <dgm:pt modelId="{8B671806-DC2F-4207-99C6-58A6FB3663E2}">
      <dgm:prSet phldrT="[Tex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Schedule </a:t>
          </a:r>
          <a:r>
            <a:rPr kumimoji="0" lang="en-US" b="0" i="0" u="none" strike="noStrike" cap="none" spc="0" normalizeH="0" baseline="0" noProof="0" dirty="0">
              <a:ln>
                <a:noFill/>
              </a:ln>
              <a:solidFill>
                <a:schemeClr val="tx1"/>
              </a:solidFill>
              <a:effectLst/>
              <a:uLnTx/>
              <a:uFillTx/>
              <a:latin typeface="Calibri"/>
              <a:ea typeface="+mn-ea"/>
              <a:cs typeface="Comic Sans MS"/>
            </a:rPr>
            <a:t>Management</a:t>
          </a:r>
          <a:r>
            <a:rPr kumimoji="0" lang="en-US" b="0" i="0" u="none" strike="noStrike" cap="none" spc="-83"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Plan</a:t>
          </a:r>
          <a:endParaRPr lang="en-US" b="0" dirty="0">
            <a:solidFill>
              <a:schemeClr val="tx1"/>
            </a:solidFill>
          </a:endParaRPr>
        </a:p>
      </dgm:t>
    </dgm:pt>
    <dgm:pt modelId="{4412D633-6D11-4743-B874-D34F053B21DC}" type="parTrans" cxnId="{2FC1607A-7A86-42EB-BB96-C5077494573B}">
      <dgm:prSet/>
      <dgm:spPr/>
      <dgm:t>
        <a:bodyPr/>
        <a:lstStyle/>
        <a:p>
          <a:endParaRPr lang="en-US"/>
        </a:p>
      </dgm:t>
    </dgm:pt>
    <dgm:pt modelId="{1ABE8CC7-87B1-4917-81AD-C299A49BC462}" type="sibTrans" cxnId="{2FC1607A-7A86-42EB-BB96-C5077494573B}">
      <dgm:prSet/>
      <dgm:spPr/>
      <dgm:t>
        <a:bodyPr/>
        <a:lstStyle/>
        <a:p>
          <a:endParaRPr lang="en-US"/>
        </a:p>
      </dgm:t>
    </dgm:pt>
    <dgm:pt modelId="{3A2D715D-3895-45BC-B47B-06448DC70445}">
      <dgm:prSet phldrT="[Text]"/>
      <dgm:spPr/>
      <dgm:t>
        <a:bodyPr/>
        <a:lstStyle/>
        <a:p>
          <a:r>
            <a:rPr lang="en-US" dirty="0"/>
            <a:t>Tools &amp; Techniques</a:t>
          </a:r>
        </a:p>
      </dgm:t>
    </dgm:pt>
    <dgm:pt modelId="{E1D919CD-7EF6-42F0-AAE6-E748A06D6BAA}" type="parTrans" cxnId="{F184A58A-895C-46C8-964D-DC63D986E711}">
      <dgm:prSet/>
      <dgm:spPr/>
      <dgm:t>
        <a:bodyPr/>
        <a:lstStyle/>
        <a:p>
          <a:endParaRPr lang="en-US"/>
        </a:p>
      </dgm:t>
    </dgm:pt>
    <dgm:pt modelId="{FCF5CE12-A2EC-429D-B2E0-6DBA8747C300}" type="sibTrans" cxnId="{F184A58A-895C-46C8-964D-DC63D986E711}">
      <dgm:prSet/>
      <dgm:spPr/>
      <dgm:t>
        <a:bodyPr/>
        <a:lstStyle/>
        <a:p>
          <a:endParaRPr lang="en-US"/>
        </a:p>
      </dgm:t>
    </dgm:pt>
    <dgm:pt modelId="{C9D3C6B1-A63C-4619-B5B0-2485E042BE80}">
      <dgm:prSet phldrT="[Text]"/>
      <dgm:spPr/>
      <dgm:t>
        <a:bodyPr/>
        <a:lstStyle/>
        <a:p>
          <a:r>
            <a:rPr kumimoji="0" lang="en-US" b="0" i="0" u="none" strike="noStrike" cap="none" spc="-4" normalizeH="0" baseline="0" noProof="0" dirty="0">
              <a:ln>
                <a:noFill/>
              </a:ln>
              <a:solidFill>
                <a:schemeClr val="tx1"/>
              </a:solidFill>
              <a:effectLst/>
              <a:uLnTx/>
              <a:uFillTx/>
              <a:latin typeface="Calibri"/>
              <a:ea typeface="+mn-ea"/>
              <a:cs typeface="Comic Sans MS"/>
            </a:rPr>
            <a:t>Decomposition</a:t>
          </a:r>
          <a:endParaRPr lang="en-US" b="0" dirty="0">
            <a:solidFill>
              <a:schemeClr val="tx1"/>
            </a:solidFill>
          </a:endParaRPr>
        </a:p>
      </dgm:t>
    </dgm:pt>
    <dgm:pt modelId="{13EA442E-1D68-4FDC-84C4-63690CD7FFFD}" type="parTrans" cxnId="{74A83111-8742-40B7-BDB0-517883EA3281}">
      <dgm:prSet/>
      <dgm:spPr/>
      <dgm:t>
        <a:bodyPr/>
        <a:lstStyle/>
        <a:p>
          <a:endParaRPr lang="en-US"/>
        </a:p>
      </dgm:t>
    </dgm:pt>
    <dgm:pt modelId="{60B9232F-5F06-43DD-97B7-E699757DD82F}" type="sibTrans" cxnId="{74A83111-8742-40B7-BDB0-517883EA3281}">
      <dgm:prSet/>
      <dgm:spPr/>
      <dgm:t>
        <a:bodyPr/>
        <a:lstStyle/>
        <a:p>
          <a:endParaRPr lang="en-US"/>
        </a:p>
      </dgm:t>
    </dgm:pt>
    <dgm:pt modelId="{645B2E93-097F-4390-A8AE-2C1045749F8A}">
      <dgm:prSet phldrT="[Text]"/>
      <dgm:spPr/>
      <dgm:t>
        <a:bodyPr/>
        <a:lstStyle/>
        <a:p>
          <a:r>
            <a:rPr lang="en-US"/>
            <a:t>Outputs</a:t>
          </a:r>
          <a:endParaRPr lang="en-US" dirty="0"/>
        </a:p>
      </dgm:t>
    </dgm:pt>
    <dgm:pt modelId="{EF52D8D0-2230-4896-8FBA-FB71B018A2C5}" type="parTrans" cxnId="{AC349027-5DDA-4BAE-9ADC-D05AFD694635}">
      <dgm:prSet/>
      <dgm:spPr/>
      <dgm:t>
        <a:bodyPr/>
        <a:lstStyle/>
        <a:p>
          <a:endParaRPr lang="en-US"/>
        </a:p>
      </dgm:t>
    </dgm:pt>
    <dgm:pt modelId="{476ECB86-E1AB-4A1B-9D3F-68CB60D09686}" type="sibTrans" cxnId="{AC349027-5DDA-4BAE-9ADC-D05AFD694635}">
      <dgm:prSet/>
      <dgm:spPr/>
      <dgm:t>
        <a:bodyPr/>
        <a:lstStyle/>
        <a:p>
          <a:endParaRPr lang="en-US"/>
        </a:p>
      </dgm:t>
    </dgm:pt>
    <dgm:pt modelId="{E909C48C-FEA5-463D-A540-45181B501653}">
      <dgm:prSet phldrT="[Text]"/>
      <dgm:spPr/>
      <dgm:t>
        <a:bodyPr/>
        <a:lstStyle/>
        <a:p>
          <a:r>
            <a:rPr kumimoji="0" lang="en-US" b="0" i="0" u="none" strike="noStrike" cap="none" spc="0" normalizeH="0" baseline="0" noProof="0" dirty="0">
              <a:ln>
                <a:noFill/>
              </a:ln>
              <a:solidFill>
                <a:schemeClr val="tx1"/>
              </a:solidFill>
              <a:effectLst/>
              <a:uLnTx/>
              <a:uFillTx/>
              <a:latin typeface="Calibri"/>
              <a:ea typeface="+mn-ea"/>
              <a:cs typeface="Comic Sans MS"/>
            </a:rPr>
            <a:t>Activity</a:t>
          </a:r>
          <a:r>
            <a:rPr kumimoji="0" lang="en-US" b="0" i="0" u="none" strike="noStrike" cap="none" spc="-83"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list</a:t>
          </a:r>
          <a:endParaRPr lang="en-US" b="0" dirty="0">
            <a:solidFill>
              <a:schemeClr val="tx1"/>
            </a:solidFill>
          </a:endParaRPr>
        </a:p>
      </dgm:t>
    </dgm:pt>
    <dgm:pt modelId="{B36322DF-2229-4B36-8815-26DE84DC125C}" type="parTrans" cxnId="{42388DAA-5862-458D-9723-78A2685B43D2}">
      <dgm:prSet/>
      <dgm:spPr/>
      <dgm:t>
        <a:bodyPr/>
        <a:lstStyle/>
        <a:p>
          <a:endParaRPr lang="en-US"/>
        </a:p>
      </dgm:t>
    </dgm:pt>
    <dgm:pt modelId="{88B91780-A0B6-4FB3-89DF-ED6E2F392BAC}" type="sibTrans" cxnId="{42388DAA-5862-458D-9723-78A2685B43D2}">
      <dgm:prSet/>
      <dgm:spPr/>
      <dgm:t>
        <a:bodyPr/>
        <a:lstStyle/>
        <a:p>
          <a:endParaRPr lang="en-US"/>
        </a:p>
      </dgm:t>
    </dgm:pt>
    <dgm:pt modelId="{9AE3B1E6-4394-409B-B4CD-6A40753ACD6B}">
      <dgm:prSet/>
      <dgm:spPr/>
      <dgm:t>
        <a:bodyPr/>
        <a:lstStyle/>
        <a:p>
          <a:r>
            <a:rPr kumimoji="0" lang="en-GB" b="0" i="0" u="none" strike="noStrike" cap="none" spc="-4" normalizeH="0" baseline="0" noProof="0" dirty="0">
              <a:ln>
                <a:noFill/>
              </a:ln>
              <a:solidFill>
                <a:schemeClr val="tx1"/>
              </a:solidFill>
              <a:effectLst/>
              <a:uLnTx/>
              <a:uFillTx/>
              <a:latin typeface="Calibri"/>
              <a:ea typeface="+mn-ea"/>
              <a:cs typeface="Comic Sans MS"/>
            </a:rPr>
            <a:t>Scope</a:t>
          </a:r>
          <a:r>
            <a:rPr kumimoji="0" lang="en-GB" b="0" i="0" u="none" strike="noStrike" cap="none" spc="-64" normalizeH="0" baseline="0" noProof="0" dirty="0">
              <a:ln>
                <a:noFill/>
              </a:ln>
              <a:solidFill>
                <a:schemeClr val="tx1"/>
              </a:solidFill>
              <a:effectLst/>
              <a:uLnTx/>
              <a:uFillTx/>
              <a:latin typeface="Calibri"/>
              <a:ea typeface="+mn-ea"/>
              <a:cs typeface="Comic Sans MS"/>
            </a:rPr>
            <a:t> </a:t>
          </a:r>
          <a:r>
            <a:rPr kumimoji="0" lang="en-GB" b="0" i="0" u="none" strike="noStrike" cap="none" spc="-4" normalizeH="0" baseline="0" noProof="0" dirty="0">
              <a:ln>
                <a:noFill/>
              </a:ln>
              <a:solidFill>
                <a:schemeClr val="tx1"/>
              </a:solidFill>
              <a:effectLst/>
              <a:uLnTx/>
              <a:uFillTx/>
              <a:latin typeface="Calibri"/>
              <a:ea typeface="+mn-ea"/>
              <a:cs typeface="Comic Sans MS"/>
            </a:rPr>
            <a:t>Baseline</a:t>
          </a:r>
          <a:endParaRPr lang="en-US" b="0" dirty="0">
            <a:solidFill>
              <a:schemeClr val="tx1"/>
            </a:solidFill>
          </a:endParaRPr>
        </a:p>
      </dgm:t>
    </dgm:pt>
    <dgm:pt modelId="{0891D578-1306-4FE4-AF1E-A48FC89662A2}" type="parTrans" cxnId="{7AA85193-4E69-461A-87E5-1239BA15A1F3}">
      <dgm:prSet/>
      <dgm:spPr/>
      <dgm:t>
        <a:bodyPr/>
        <a:lstStyle/>
        <a:p>
          <a:endParaRPr lang="en-US"/>
        </a:p>
      </dgm:t>
    </dgm:pt>
    <dgm:pt modelId="{FE9FAE31-B168-4B55-AD36-80655A4B1628}" type="sibTrans" cxnId="{7AA85193-4E69-461A-87E5-1239BA15A1F3}">
      <dgm:prSet/>
      <dgm:spPr/>
      <dgm:t>
        <a:bodyPr/>
        <a:lstStyle/>
        <a:p>
          <a:endParaRPr lang="en-US"/>
        </a:p>
      </dgm:t>
    </dgm:pt>
    <dgm:pt modelId="{6A3209E9-A701-490F-AF5D-02CEF087AA74}">
      <dgm:prSet/>
      <dgm:spPr/>
      <dgm:t>
        <a:bodyPr/>
        <a:lstStyle/>
        <a:p>
          <a:r>
            <a:rPr lang="en-US" b="0" spc="-4" dirty="0">
              <a:solidFill>
                <a:schemeClr val="tx1"/>
              </a:solidFill>
              <a:latin typeface="+mn-lt"/>
              <a:cs typeface="Comic Sans MS"/>
            </a:rPr>
            <a:t>Enterprise Environmental</a:t>
          </a:r>
          <a:r>
            <a:rPr lang="en-US" b="0" spc="-41" dirty="0">
              <a:solidFill>
                <a:schemeClr val="tx1"/>
              </a:solidFill>
              <a:latin typeface="+mn-lt"/>
              <a:cs typeface="Comic Sans MS"/>
            </a:rPr>
            <a:t> </a:t>
          </a:r>
          <a:r>
            <a:rPr lang="en-US" b="0" spc="-4" dirty="0">
              <a:solidFill>
                <a:schemeClr val="tx1"/>
              </a:solidFill>
              <a:latin typeface="+mn-lt"/>
              <a:cs typeface="Comic Sans MS"/>
            </a:rPr>
            <a:t>Factors</a:t>
          </a:r>
          <a:endParaRPr lang="en-US" b="0" dirty="0">
            <a:solidFill>
              <a:schemeClr val="tx1"/>
            </a:solidFill>
          </a:endParaRPr>
        </a:p>
      </dgm:t>
    </dgm:pt>
    <dgm:pt modelId="{4CEAEA37-160E-4EE3-85F6-743E8FBE8C06}" type="parTrans" cxnId="{0F0B7867-30E7-4555-9595-D1AFEC03D28C}">
      <dgm:prSet/>
      <dgm:spPr/>
      <dgm:t>
        <a:bodyPr/>
        <a:lstStyle/>
        <a:p>
          <a:endParaRPr lang="en-US"/>
        </a:p>
      </dgm:t>
    </dgm:pt>
    <dgm:pt modelId="{EB0D749D-FE67-430C-BC5E-BC4A7D0A5B9C}" type="sibTrans" cxnId="{0F0B7867-30E7-4555-9595-D1AFEC03D28C}">
      <dgm:prSet/>
      <dgm:spPr/>
      <dgm:t>
        <a:bodyPr/>
        <a:lstStyle/>
        <a:p>
          <a:endParaRPr lang="en-US"/>
        </a:p>
      </dgm:t>
    </dgm:pt>
    <dgm:pt modelId="{3C7E5E1D-0D86-4DB2-B538-343712FA16A2}">
      <dgm:prSet/>
      <dgm:spPr/>
      <dgm:t>
        <a:bodyPr/>
        <a:lstStyle/>
        <a:p>
          <a:r>
            <a:rPr kumimoji="0" lang="en-US" b="0" i="0" u="none" strike="noStrike" cap="none" spc="-4" normalizeH="0" baseline="0" noProof="0" dirty="0">
              <a:ln>
                <a:noFill/>
              </a:ln>
              <a:solidFill>
                <a:schemeClr val="tx1"/>
              </a:solidFill>
              <a:effectLst/>
              <a:uLnTx/>
              <a:uFillTx/>
              <a:latin typeface="Calibri"/>
              <a:ea typeface="+mj-ea"/>
              <a:cs typeface="Comic Sans MS"/>
            </a:rPr>
            <a:t>Organizational </a:t>
          </a:r>
          <a:r>
            <a:rPr kumimoji="0" lang="en-US" b="0" i="0" u="none" strike="noStrike" cap="none" spc="-100" normalizeH="0" baseline="0" noProof="0" dirty="0">
              <a:ln>
                <a:noFill/>
              </a:ln>
              <a:solidFill>
                <a:schemeClr val="tx1"/>
              </a:solidFill>
              <a:effectLst/>
              <a:uLnTx/>
              <a:uFillTx/>
              <a:latin typeface="Calibri"/>
              <a:ea typeface="+mj-ea"/>
              <a:cs typeface="Comic Sans MS"/>
            </a:rPr>
            <a:t>Process</a:t>
          </a:r>
          <a:r>
            <a:rPr kumimoji="0" lang="en-US" b="0" i="0" u="none" strike="noStrike" cap="none" spc="-71" normalizeH="0" baseline="0" noProof="0" dirty="0">
              <a:ln>
                <a:noFill/>
              </a:ln>
              <a:solidFill>
                <a:schemeClr val="tx1"/>
              </a:solidFill>
              <a:effectLst/>
              <a:uLnTx/>
              <a:uFillTx/>
              <a:latin typeface="Calibri"/>
              <a:ea typeface="+mj-ea"/>
              <a:cs typeface="Comic Sans MS"/>
            </a:rPr>
            <a:t> </a:t>
          </a:r>
          <a:r>
            <a:rPr kumimoji="0" lang="en-US" b="0" i="0" u="none" strike="noStrike" cap="none" spc="-4" normalizeH="0" baseline="0" noProof="0" dirty="0">
              <a:ln>
                <a:noFill/>
              </a:ln>
              <a:solidFill>
                <a:schemeClr val="tx1"/>
              </a:solidFill>
              <a:effectLst/>
              <a:uLnTx/>
              <a:uFillTx/>
              <a:latin typeface="Calibri"/>
              <a:ea typeface="+mj-ea"/>
              <a:cs typeface="Comic Sans MS"/>
            </a:rPr>
            <a:t>Assets</a:t>
          </a:r>
          <a:endParaRPr lang="en-US" b="0" dirty="0">
            <a:solidFill>
              <a:schemeClr val="tx1"/>
            </a:solidFill>
          </a:endParaRPr>
        </a:p>
      </dgm:t>
    </dgm:pt>
    <dgm:pt modelId="{6DA95201-65BF-4208-A7E6-96E5B67E8920}" type="parTrans" cxnId="{0779BB25-C6EB-4886-A670-231EBE1966F4}">
      <dgm:prSet/>
      <dgm:spPr/>
      <dgm:t>
        <a:bodyPr/>
        <a:lstStyle/>
        <a:p>
          <a:endParaRPr lang="en-US"/>
        </a:p>
      </dgm:t>
    </dgm:pt>
    <dgm:pt modelId="{648A991C-EE81-4316-8194-C892DF641EAB}" type="sibTrans" cxnId="{0779BB25-C6EB-4886-A670-231EBE1966F4}">
      <dgm:prSet/>
      <dgm:spPr/>
      <dgm:t>
        <a:bodyPr/>
        <a:lstStyle/>
        <a:p>
          <a:endParaRPr lang="en-US"/>
        </a:p>
      </dgm:t>
    </dgm:pt>
    <dgm:pt modelId="{8871C131-A79F-4CBF-A622-B3BC3C0CEAB5}">
      <dgm:prSet/>
      <dgm:spPr/>
      <dgm:t>
        <a:bodyPr/>
        <a:lstStyle/>
        <a:p>
          <a:r>
            <a:rPr kumimoji="0" lang="en-US" b="0" i="0" u="none" strike="noStrike" cap="none" spc="0" normalizeH="0" baseline="0" noProof="0" dirty="0">
              <a:ln>
                <a:noFill/>
              </a:ln>
              <a:solidFill>
                <a:schemeClr val="tx1"/>
              </a:solidFill>
              <a:effectLst/>
              <a:uLnTx/>
              <a:uFillTx/>
              <a:latin typeface="Calibri"/>
              <a:ea typeface="+mn-ea"/>
              <a:cs typeface="Comic Sans MS"/>
            </a:rPr>
            <a:t>Activity</a:t>
          </a:r>
          <a:r>
            <a:rPr kumimoji="0" lang="en-US" b="0" i="0" u="none" strike="noStrike" cap="none" spc="-68" normalizeH="0" baseline="0" noProof="0" dirty="0">
              <a:ln>
                <a:noFill/>
              </a:ln>
              <a:solidFill>
                <a:schemeClr val="tx1"/>
              </a:solidFill>
              <a:effectLst/>
              <a:uLnTx/>
              <a:uFillTx/>
              <a:latin typeface="Calibri"/>
              <a:ea typeface="+mn-ea"/>
              <a:cs typeface="Comic Sans MS"/>
            </a:rPr>
            <a:t> </a:t>
          </a:r>
          <a:r>
            <a:rPr kumimoji="0" lang="en-US" b="0" i="0" u="none" strike="noStrike" cap="none" spc="-4" normalizeH="0" baseline="0" noProof="0" dirty="0">
              <a:ln>
                <a:noFill/>
              </a:ln>
              <a:solidFill>
                <a:schemeClr val="tx1"/>
              </a:solidFill>
              <a:effectLst/>
              <a:uLnTx/>
              <a:uFillTx/>
              <a:latin typeface="Calibri"/>
              <a:ea typeface="+mn-ea"/>
              <a:cs typeface="Comic Sans MS"/>
            </a:rPr>
            <a:t>Attributes</a:t>
          </a:r>
          <a:endParaRPr lang="en-US" b="0" dirty="0">
            <a:solidFill>
              <a:schemeClr val="tx1"/>
            </a:solidFill>
          </a:endParaRPr>
        </a:p>
      </dgm:t>
    </dgm:pt>
    <dgm:pt modelId="{EF143D52-D06C-4D60-A1B3-DB9BB07AF1BB}" type="parTrans" cxnId="{02F817FA-B32B-4A1A-A663-4A7B9B3D9E3B}">
      <dgm:prSet/>
      <dgm:spPr/>
      <dgm:t>
        <a:bodyPr/>
        <a:lstStyle/>
        <a:p>
          <a:endParaRPr lang="en-US"/>
        </a:p>
      </dgm:t>
    </dgm:pt>
    <dgm:pt modelId="{06AD6A1A-F9A2-4AA5-9EA1-DC1893DE4D8F}" type="sibTrans" cxnId="{02F817FA-B32B-4A1A-A663-4A7B9B3D9E3B}">
      <dgm:prSet/>
      <dgm:spPr/>
      <dgm:t>
        <a:bodyPr/>
        <a:lstStyle/>
        <a:p>
          <a:endParaRPr lang="en-US"/>
        </a:p>
      </dgm:t>
    </dgm:pt>
    <dgm:pt modelId="{CD68BC0D-10F5-4B04-81B5-AD8122A1C354}">
      <dgm:prSet phldrT="[Text]"/>
      <dgm:spPr/>
      <dgm:t>
        <a:bodyPr/>
        <a:lstStyle/>
        <a:p>
          <a:pPr rtl="0"/>
          <a:r>
            <a:rPr kumimoji="0" lang="en-GB" b="0" i="0" u="none" strike="noStrike" cap="none" spc="-8" normalizeH="0" baseline="0" noProof="0" dirty="0">
              <a:ln>
                <a:noFill/>
              </a:ln>
              <a:solidFill>
                <a:schemeClr val="tx1"/>
              </a:solidFill>
              <a:effectLst/>
              <a:uLnTx/>
              <a:uFillTx/>
              <a:latin typeface="Calibri"/>
              <a:ea typeface="+mn-ea"/>
              <a:cs typeface="Comic Sans MS"/>
            </a:rPr>
            <a:t>Rolling </a:t>
          </a:r>
          <a:r>
            <a:rPr kumimoji="0" lang="en-GB" b="0" i="0" u="none" strike="noStrike" cap="none" spc="-4" normalizeH="0" baseline="0" noProof="0" dirty="0">
              <a:ln>
                <a:noFill/>
              </a:ln>
              <a:solidFill>
                <a:schemeClr val="tx1"/>
              </a:solidFill>
              <a:effectLst/>
              <a:uLnTx/>
              <a:uFillTx/>
              <a:latin typeface="Calibri"/>
              <a:ea typeface="+mn-ea"/>
              <a:cs typeface="Comic Sans MS"/>
            </a:rPr>
            <a:t>Wave</a:t>
          </a:r>
          <a:r>
            <a:rPr kumimoji="0" lang="en-GB" b="0" i="0" u="none" strike="noStrike" cap="none" spc="19" normalizeH="0" baseline="0" noProof="0" dirty="0">
              <a:ln>
                <a:noFill/>
              </a:ln>
              <a:solidFill>
                <a:schemeClr val="tx1"/>
              </a:solidFill>
              <a:effectLst/>
              <a:uLnTx/>
              <a:uFillTx/>
              <a:latin typeface="Calibri"/>
              <a:ea typeface="+mn-ea"/>
              <a:cs typeface="Comic Sans MS"/>
            </a:rPr>
            <a:t> </a:t>
          </a:r>
          <a:r>
            <a:rPr kumimoji="0" lang="en-GB" b="0" i="0" u="none" strike="noStrike" cap="none" spc="-4" normalizeH="0" baseline="0" noProof="0" dirty="0">
              <a:ln>
                <a:noFill/>
              </a:ln>
              <a:solidFill>
                <a:schemeClr val="tx1"/>
              </a:solidFill>
              <a:effectLst/>
              <a:uLnTx/>
              <a:uFillTx/>
              <a:latin typeface="Calibri"/>
              <a:ea typeface="+mn-ea"/>
              <a:cs typeface="Comic Sans MS"/>
            </a:rPr>
            <a:t>Planning</a:t>
          </a:r>
          <a:endParaRPr lang="en-US" b="0" dirty="0">
            <a:solidFill>
              <a:schemeClr val="tx1"/>
            </a:solidFill>
          </a:endParaRPr>
        </a:p>
      </dgm:t>
    </dgm:pt>
    <dgm:pt modelId="{AD496984-862B-4E27-8668-BB08F6874015}" type="parTrans" cxnId="{B941A62B-056D-480E-897D-CBDACBFB01B5}">
      <dgm:prSet/>
      <dgm:spPr/>
      <dgm:t>
        <a:bodyPr/>
        <a:lstStyle/>
        <a:p>
          <a:endParaRPr lang="en-US"/>
        </a:p>
      </dgm:t>
    </dgm:pt>
    <dgm:pt modelId="{473D94BC-C851-440C-B7CB-4BCB3B471DD5}" type="sibTrans" cxnId="{B941A62B-056D-480E-897D-CBDACBFB01B5}">
      <dgm:prSet/>
      <dgm:spPr/>
      <dgm:t>
        <a:bodyPr/>
        <a:lstStyle/>
        <a:p>
          <a:endParaRPr lang="en-US"/>
        </a:p>
      </dgm:t>
    </dgm:pt>
    <dgm:pt modelId="{E69857A0-708F-4E43-A069-DC2D906B3461}">
      <dgm:prSet phldrT="[Text]"/>
      <dgm:spPr/>
      <dgm:t>
        <a:bodyPr/>
        <a:lstStyle/>
        <a:p>
          <a:pPr rtl="0"/>
          <a:r>
            <a:rPr kumimoji="0" lang="en-GB" b="0" i="0" u="none" strike="noStrike" cap="none" spc="0" normalizeH="0" baseline="0" noProof="0" dirty="0">
              <a:ln>
                <a:noFill/>
              </a:ln>
              <a:solidFill>
                <a:schemeClr val="tx1"/>
              </a:solidFill>
              <a:effectLst/>
              <a:uLnTx/>
              <a:uFillTx/>
              <a:latin typeface="Calibri"/>
              <a:ea typeface="+mn-ea"/>
              <a:cs typeface="Comic Sans MS"/>
            </a:rPr>
            <a:t>Expert </a:t>
          </a:r>
          <a:r>
            <a:rPr kumimoji="0" lang="en-GB" b="0" i="0" u="none" strike="noStrike" cap="none" spc="-4" normalizeH="0" baseline="0" noProof="0" dirty="0">
              <a:ln>
                <a:noFill/>
              </a:ln>
              <a:solidFill>
                <a:schemeClr val="tx1"/>
              </a:solidFill>
              <a:effectLst/>
              <a:uLnTx/>
              <a:uFillTx/>
              <a:latin typeface="Calibri"/>
              <a:ea typeface="+mn-ea"/>
              <a:cs typeface="Comic Sans MS"/>
            </a:rPr>
            <a:t>Judgment</a:t>
          </a:r>
          <a:endParaRPr lang="en-US" b="0" dirty="0">
            <a:solidFill>
              <a:schemeClr val="tx1"/>
            </a:solidFill>
          </a:endParaRPr>
        </a:p>
      </dgm:t>
    </dgm:pt>
    <dgm:pt modelId="{8677B735-03B8-401C-875C-3102483FA035}" type="parTrans" cxnId="{06178E61-3B3F-4940-8302-886AAA3CBAAB}">
      <dgm:prSet/>
      <dgm:spPr/>
      <dgm:t>
        <a:bodyPr/>
        <a:lstStyle/>
        <a:p>
          <a:endParaRPr lang="en-US"/>
        </a:p>
      </dgm:t>
    </dgm:pt>
    <dgm:pt modelId="{34FA4CFD-42E2-4F96-97FB-E63AED0F88CF}" type="sibTrans" cxnId="{06178E61-3B3F-4940-8302-886AAA3CBAAB}">
      <dgm:prSet/>
      <dgm:spPr/>
      <dgm:t>
        <a:bodyPr/>
        <a:lstStyle/>
        <a:p>
          <a:endParaRPr lang="en-US"/>
        </a:p>
      </dgm:t>
    </dgm:pt>
    <dgm:pt modelId="{6B2C6525-D95D-475D-9ED8-790DFCD1EF0D}">
      <dgm:prSet/>
      <dgm:spPr/>
      <dgm:t>
        <a:bodyPr/>
        <a:lstStyle/>
        <a:p>
          <a:pPr rtl="0"/>
          <a:r>
            <a:rPr kumimoji="0" lang="en-US" b="0" i="0" u="none" strike="noStrike" cap="none" spc="0" normalizeH="0" baseline="0" noProof="0" dirty="0">
              <a:ln>
                <a:noFill/>
              </a:ln>
              <a:solidFill>
                <a:schemeClr val="tx1"/>
              </a:solidFill>
              <a:effectLst/>
              <a:uLnTx/>
              <a:uFillTx/>
              <a:latin typeface="Calibri"/>
              <a:ea typeface="+mn-ea"/>
              <a:cs typeface="Comic Sans MS"/>
            </a:rPr>
            <a:t>Milestone</a:t>
          </a:r>
          <a:r>
            <a:rPr kumimoji="0" lang="en-US" b="0" i="0" u="none" strike="noStrike" cap="none" spc="116" normalizeH="0" baseline="0" noProof="0" dirty="0">
              <a:ln>
                <a:noFill/>
              </a:ln>
              <a:solidFill>
                <a:schemeClr val="tx1"/>
              </a:solidFill>
              <a:effectLst/>
              <a:uLnTx/>
              <a:uFillTx/>
              <a:latin typeface="Calibri"/>
              <a:ea typeface="+mn-ea"/>
              <a:cs typeface="Comic Sans MS"/>
            </a:rPr>
            <a:t> </a:t>
          </a:r>
          <a:r>
            <a:rPr kumimoji="0" lang="en-US" b="0" i="0" u="none" strike="noStrike" cap="none" spc="0" normalizeH="0" baseline="0" noProof="0" dirty="0">
              <a:ln>
                <a:noFill/>
              </a:ln>
              <a:solidFill>
                <a:schemeClr val="tx1"/>
              </a:solidFill>
              <a:effectLst/>
              <a:uLnTx/>
              <a:uFillTx/>
              <a:latin typeface="Calibri"/>
              <a:ea typeface="+mn-ea"/>
              <a:cs typeface="Comic Sans MS"/>
            </a:rPr>
            <a:t>List</a:t>
          </a:r>
          <a:endParaRPr lang="en-US" b="0" dirty="0">
            <a:solidFill>
              <a:schemeClr val="tx1"/>
            </a:solidFill>
          </a:endParaRPr>
        </a:p>
      </dgm:t>
    </dgm:pt>
    <dgm:pt modelId="{4E89B0E9-4FF9-4B95-B90A-186338EF995E}" type="parTrans" cxnId="{AFB743FD-6467-431C-97FB-6BE63475DE81}">
      <dgm:prSet/>
      <dgm:spPr/>
      <dgm:t>
        <a:bodyPr/>
        <a:lstStyle/>
        <a:p>
          <a:endParaRPr lang="en-US"/>
        </a:p>
      </dgm:t>
    </dgm:pt>
    <dgm:pt modelId="{DA1E9918-35C0-4229-893B-597EEC31D34F}" type="sibTrans" cxnId="{AFB743FD-6467-431C-97FB-6BE63475DE81}">
      <dgm:prSet/>
      <dgm:spPr/>
      <dgm:t>
        <a:bodyPr/>
        <a:lstStyle/>
        <a:p>
          <a:endParaRPr lang="en-US"/>
        </a:p>
      </dgm:t>
    </dgm:pt>
    <dgm:pt modelId="{7A57DD97-7C9E-462E-860F-3259DD04284E}">
      <dgm:prSet phldrT="[Text]"/>
      <dgm:spPr/>
      <dgm:t>
        <a:bodyPr/>
        <a:lstStyle/>
        <a:p>
          <a:r>
            <a:rPr lang="en-US" b="0" dirty="0">
              <a:solidFill>
                <a:schemeClr val="tx1"/>
              </a:solidFill>
            </a:rPr>
            <a:t>Project Management Plan</a:t>
          </a:r>
        </a:p>
      </dgm:t>
    </dgm:pt>
    <dgm:pt modelId="{7E569650-31B3-4246-91C5-F8216AC000F6}" type="parTrans" cxnId="{D41CD9CD-FB78-4D96-B798-F6ADA28B1896}">
      <dgm:prSet/>
      <dgm:spPr/>
      <dgm:t>
        <a:bodyPr/>
        <a:lstStyle/>
        <a:p>
          <a:endParaRPr lang="en-US"/>
        </a:p>
      </dgm:t>
    </dgm:pt>
    <dgm:pt modelId="{10AFAB1C-1770-4FD2-88BE-45735998E2E4}" type="sibTrans" cxnId="{D41CD9CD-FB78-4D96-B798-F6ADA28B1896}">
      <dgm:prSet/>
      <dgm:spPr/>
      <dgm:t>
        <a:bodyPr/>
        <a:lstStyle/>
        <a:p>
          <a:endParaRPr lang="en-US"/>
        </a:p>
      </dgm:t>
    </dgm:pt>
    <dgm:pt modelId="{305D5114-4E5E-4DF6-8005-D21A2B7D1199}">
      <dgm:prSet phldrT="[Text]"/>
      <dgm:spPr/>
      <dgm:t>
        <a:bodyPr/>
        <a:lstStyle/>
        <a:p>
          <a:pPr rtl="0"/>
          <a:r>
            <a:rPr lang="en-US" b="0" dirty="0">
              <a:solidFill>
                <a:schemeClr val="tx1"/>
              </a:solidFill>
            </a:rPr>
            <a:t>Meetings</a:t>
          </a:r>
        </a:p>
      </dgm:t>
    </dgm:pt>
    <dgm:pt modelId="{1749D193-5515-4AF6-A630-D1FACA01AC68}" type="parTrans" cxnId="{7500D7AD-C5E0-4703-9CBD-8E1C8CED027C}">
      <dgm:prSet/>
      <dgm:spPr/>
      <dgm:t>
        <a:bodyPr/>
        <a:lstStyle/>
        <a:p>
          <a:endParaRPr lang="en-US"/>
        </a:p>
      </dgm:t>
    </dgm:pt>
    <dgm:pt modelId="{CE21795F-C047-4150-96B7-220BDD947AFE}" type="sibTrans" cxnId="{7500D7AD-C5E0-4703-9CBD-8E1C8CED027C}">
      <dgm:prSet/>
      <dgm:spPr/>
      <dgm:t>
        <a:bodyPr/>
        <a:lstStyle/>
        <a:p>
          <a:endParaRPr lang="en-US"/>
        </a:p>
      </dgm:t>
    </dgm:pt>
    <dgm:pt modelId="{C08F42D9-22F3-4D91-B44B-EC5DACF11FCE}">
      <dgm:prSet/>
      <dgm:spPr/>
      <dgm:t>
        <a:bodyPr/>
        <a:lstStyle/>
        <a:p>
          <a:pPr rtl="0"/>
          <a:r>
            <a:rPr lang="en-US" b="0" dirty="0">
              <a:solidFill>
                <a:schemeClr val="tx1"/>
              </a:solidFill>
            </a:rPr>
            <a:t>Change Request</a:t>
          </a:r>
        </a:p>
      </dgm:t>
    </dgm:pt>
    <dgm:pt modelId="{96105215-C33A-4355-A6E8-02A5A58E25CF}" type="parTrans" cxnId="{CCAFA9AF-A073-4F9C-B466-805989A12BC4}">
      <dgm:prSet/>
      <dgm:spPr/>
      <dgm:t>
        <a:bodyPr/>
        <a:lstStyle/>
        <a:p>
          <a:endParaRPr lang="en-US"/>
        </a:p>
      </dgm:t>
    </dgm:pt>
    <dgm:pt modelId="{93D23A64-A96C-4275-B611-E2DC3F15CAD7}" type="sibTrans" cxnId="{CCAFA9AF-A073-4F9C-B466-805989A12BC4}">
      <dgm:prSet/>
      <dgm:spPr/>
      <dgm:t>
        <a:bodyPr/>
        <a:lstStyle/>
        <a:p>
          <a:endParaRPr lang="en-US"/>
        </a:p>
      </dgm:t>
    </dgm:pt>
    <dgm:pt modelId="{3C6F5523-D180-452C-BAC8-C3BFBE134F94}">
      <dgm:prSet/>
      <dgm:spPr/>
      <dgm:t>
        <a:bodyPr/>
        <a:lstStyle/>
        <a:p>
          <a:pPr rtl="0"/>
          <a:r>
            <a:rPr lang="en-US" b="0" dirty="0">
              <a:solidFill>
                <a:schemeClr val="tx1"/>
              </a:solidFill>
            </a:rPr>
            <a:t>Project Management plan Updates</a:t>
          </a:r>
        </a:p>
      </dgm:t>
    </dgm:pt>
    <dgm:pt modelId="{CFAD1F48-7F5C-4F78-94A1-C747A622C645}" type="parTrans" cxnId="{39691B82-A088-481C-A40D-02CFB5C739D6}">
      <dgm:prSet/>
      <dgm:spPr/>
      <dgm:t>
        <a:bodyPr/>
        <a:lstStyle/>
        <a:p>
          <a:endParaRPr lang="en-US"/>
        </a:p>
      </dgm:t>
    </dgm:pt>
    <dgm:pt modelId="{008D5238-DA9F-44B0-872B-CE335BF64FBF}" type="sibTrans" cxnId="{39691B82-A088-481C-A40D-02CFB5C739D6}">
      <dgm:prSet/>
      <dgm:spPr/>
      <dgm:t>
        <a:bodyPr/>
        <a:lstStyle/>
        <a:p>
          <a:endParaRPr lang="en-US"/>
        </a:p>
      </dgm:t>
    </dgm:pt>
    <dgm:pt modelId="{B9F03F27-1B0D-4D17-A070-5FBF9D0813E1}">
      <dgm:prSet/>
      <dgm:spPr/>
      <dgm:t>
        <a:bodyPr/>
        <a:lstStyle/>
        <a:p>
          <a:pPr rtl="0"/>
          <a:r>
            <a:rPr lang="en-US" b="0" dirty="0">
              <a:solidFill>
                <a:schemeClr val="tx1"/>
              </a:solidFill>
            </a:rPr>
            <a:t>Schedule baseline</a:t>
          </a:r>
        </a:p>
      </dgm:t>
    </dgm:pt>
    <dgm:pt modelId="{27C3CC6C-304F-41CF-A10A-D976C5D78FB5}" type="parTrans" cxnId="{3D257CC6-42B8-4E4E-A88D-3C7C22A8B343}">
      <dgm:prSet/>
      <dgm:spPr/>
      <dgm:t>
        <a:bodyPr/>
        <a:lstStyle/>
        <a:p>
          <a:endParaRPr lang="en-US"/>
        </a:p>
      </dgm:t>
    </dgm:pt>
    <dgm:pt modelId="{1D74D921-F9FE-4FC1-A1B4-529D4993156A}" type="sibTrans" cxnId="{3D257CC6-42B8-4E4E-A88D-3C7C22A8B343}">
      <dgm:prSet/>
      <dgm:spPr/>
      <dgm:t>
        <a:bodyPr/>
        <a:lstStyle/>
        <a:p>
          <a:endParaRPr lang="en-US"/>
        </a:p>
      </dgm:t>
    </dgm:pt>
    <dgm:pt modelId="{94F2D6C2-0250-4351-9F6E-B0FA962E442C}">
      <dgm:prSet/>
      <dgm:spPr/>
      <dgm:t>
        <a:bodyPr/>
        <a:lstStyle/>
        <a:p>
          <a:r>
            <a:rPr lang="en-US" b="0" dirty="0">
              <a:solidFill>
                <a:schemeClr val="tx1"/>
              </a:solidFill>
            </a:rPr>
            <a:t>Cost baseline</a:t>
          </a:r>
        </a:p>
      </dgm:t>
    </dgm:pt>
    <dgm:pt modelId="{A1910AC7-9D69-450B-8999-601C740F0FFA}" type="parTrans" cxnId="{4D2584CB-13B3-471D-AEDF-A457D6D0F72F}">
      <dgm:prSet/>
      <dgm:spPr/>
      <dgm:t>
        <a:bodyPr/>
        <a:lstStyle/>
        <a:p>
          <a:endParaRPr lang="en-US"/>
        </a:p>
      </dgm:t>
    </dgm:pt>
    <dgm:pt modelId="{62F271ED-5233-4927-8D6C-AE07990B3A54}" type="sibTrans" cxnId="{4D2584CB-13B3-471D-AEDF-A457D6D0F72F}">
      <dgm:prSet/>
      <dgm:spPr/>
      <dgm:t>
        <a:bodyPr/>
        <a:lstStyle/>
        <a:p>
          <a:endParaRPr lang="en-US"/>
        </a:p>
      </dgm:t>
    </dgm:pt>
    <dgm:pt modelId="{CE686B2F-7632-402F-869F-C5E0C77785DA}" type="pres">
      <dgm:prSet presAssocID="{8EE04F92-FD28-464D-89AA-77BFA59995AB}" presName="Name0" presStyleCnt="0">
        <dgm:presLayoutVars>
          <dgm:dir/>
          <dgm:animLvl val="lvl"/>
          <dgm:resizeHandles val="exact"/>
        </dgm:presLayoutVars>
      </dgm:prSet>
      <dgm:spPr/>
    </dgm:pt>
    <dgm:pt modelId="{86174F41-D0C2-4218-9B1E-2ED6CCABC460}" type="pres">
      <dgm:prSet presAssocID="{8094AF4D-0B3A-4C99-BD6E-BDCE1E4FAF42}" presName="composite" presStyleCnt="0"/>
      <dgm:spPr/>
    </dgm:pt>
    <dgm:pt modelId="{FED3146A-3D65-409F-A696-E91D4A23E3E4}" type="pres">
      <dgm:prSet presAssocID="{8094AF4D-0B3A-4C99-BD6E-BDCE1E4FAF42}" presName="parTx" presStyleLbl="alignNode1" presStyleIdx="0" presStyleCnt="3">
        <dgm:presLayoutVars>
          <dgm:chMax val="0"/>
          <dgm:chPref val="0"/>
          <dgm:bulletEnabled val="1"/>
        </dgm:presLayoutVars>
      </dgm:prSet>
      <dgm:spPr/>
    </dgm:pt>
    <dgm:pt modelId="{20A498B8-7D52-4524-A10C-F189E5B0B3C1}" type="pres">
      <dgm:prSet presAssocID="{8094AF4D-0B3A-4C99-BD6E-BDCE1E4FAF42}" presName="desTx" presStyleLbl="alignAccFollowNode1" presStyleIdx="0" presStyleCnt="3">
        <dgm:presLayoutVars>
          <dgm:bulletEnabled val="1"/>
        </dgm:presLayoutVars>
      </dgm:prSet>
      <dgm:spPr/>
    </dgm:pt>
    <dgm:pt modelId="{1BAFD74A-90CD-41BB-8C76-82EE83B3861D}" type="pres">
      <dgm:prSet presAssocID="{AD2CD03A-FB16-4778-B388-0E6713F1F251}" presName="space" presStyleCnt="0"/>
      <dgm:spPr/>
    </dgm:pt>
    <dgm:pt modelId="{3714871C-BF4D-4BE9-BD65-94470A50E627}" type="pres">
      <dgm:prSet presAssocID="{3A2D715D-3895-45BC-B47B-06448DC70445}" presName="composite" presStyleCnt="0"/>
      <dgm:spPr/>
    </dgm:pt>
    <dgm:pt modelId="{9BE35484-FF0D-4162-A913-B98E8060D527}" type="pres">
      <dgm:prSet presAssocID="{3A2D715D-3895-45BC-B47B-06448DC70445}" presName="parTx" presStyleLbl="alignNode1" presStyleIdx="1" presStyleCnt="3">
        <dgm:presLayoutVars>
          <dgm:chMax val="0"/>
          <dgm:chPref val="0"/>
          <dgm:bulletEnabled val="1"/>
        </dgm:presLayoutVars>
      </dgm:prSet>
      <dgm:spPr/>
    </dgm:pt>
    <dgm:pt modelId="{E355BEE5-95B4-47F3-9ECD-C756C6A29BB3}" type="pres">
      <dgm:prSet presAssocID="{3A2D715D-3895-45BC-B47B-06448DC70445}" presName="desTx" presStyleLbl="alignAccFollowNode1" presStyleIdx="1" presStyleCnt="3">
        <dgm:presLayoutVars>
          <dgm:bulletEnabled val="1"/>
        </dgm:presLayoutVars>
      </dgm:prSet>
      <dgm:spPr/>
    </dgm:pt>
    <dgm:pt modelId="{4515483B-D42E-4465-B70F-45DD7B7D3E7A}" type="pres">
      <dgm:prSet presAssocID="{FCF5CE12-A2EC-429D-B2E0-6DBA8747C300}" presName="space" presStyleCnt="0"/>
      <dgm:spPr/>
    </dgm:pt>
    <dgm:pt modelId="{4C4A3911-11B9-43A6-AFA6-53F02186CFE9}" type="pres">
      <dgm:prSet presAssocID="{645B2E93-097F-4390-A8AE-2C1045749F8A}" presName="composite" presStyleCnt="0"/>
      <dgm:spPr/>
    </dgm:pt>
    <dgm:pt modelId="{45B802D6-53F6-4222-BDED-1AC23BE6857A}" type="pres">
      <dgm:prSet presAssocID="{645B2E93-097F-4390-A8AE-2C1045749F8A}" presName="parTx" presStyleLbl="alignNode1" presStyleIdx="2" presStyleCnt="3">
        <dgm:presLayoutVars>
          <dgm:chMax val="0"/>
          <dgm:chPref val="0"/>
          <dgm:bulletEnabled val="1"/>
        </dgm:presLayoutVars>
      </dgm:prSet>
      <dgm:spPr/>
    </dgm:pt>
    <dgm:pt modelId="{BE0718F4-DD6D-4EAE-90DE-5E21F522B80A}" type="pres">
      <dgm:prSet presAssocID="{645B2E93-097F-4390-A8AE-2C1045749F8A}" presName="desTx" presStyleLbl="alignAccFollowNode1" presStyleIdx="2" presStyleCnt="3">
        <dgm:presLayoutVars>
          <dgm:bulletEnabled val="1"/>
        </dgm:presLayoutVars>
      </dgm:prSet>
      <dgm:spPr/>
    </dgm:pt>
  </dgm:ptLst>
  <dgm:cxnLst>
    <dgm:cxn modelId="{74A83111-8742-40B7-BDB0-517883EA3281}" srcId="{3A2D715D-3895-45BC-B47B-06448DC70445}" destId="{C9D3C6B1-A63C-4619-B5B0-2485E042BE80}" srcOrd="0" destOrd="0" parTransId="{13EA442E-1D68-4FDC-84C4-63690CD7FFFD}" sibTransId="{60B9232F-5F06-43DD-97B7-E699757DD82F}"/>
    <dgm:cxn modelId="{D92F7016-2120-4157-8F08-72E81D4AA8FA}" type="presOf" srcId="{6A3209E9-A701-490F-AF5D-02CEF087AA74}" destId="{20A498B8-7D52-4524-A10C-F189E5B0B3C1}" srcOrd="0" destOrd="3" presId="urn:microsoft.com/office/officeart/2005/8/layout/hList1"/>
    <dgm:cxn modelId="{0779BB25-C6EB-4886-A670-231EBE1966F4}" srcId="{8094AF4D-0B3A-4C99-BD6E-BDCE1E4FAF42}" destId="{3C7E5E1D-0D86-4DB2-B538-343712FA16A2}" srcOrd="2" destOrd="0" parTransId="{6DA95201-65BF-4208-A7E6-96E5B67E8920}" sibTransId="{648A991C-EE81-4316-8194-C892DF641EAB}"/>
    <dgm:cxn modelId="{AC349027-5DDA-4BAE-9ADC-D05AFD694635}" srcId="{8EE04F92-FD28-464D-89AA-77BFA59995AB}" destId="{645B2E93-097F-4390-A8AE-2C1045749F8A}" srcOrd="2" destOrd="0" parTransId="{EF52D8D0-2230-4896-8FBA-FB71B018A2C5}" sibTransId="{476ECB86-E1AB-4A1B-9D3F-68CB60D09686}"/>
    <dgm:cxn modelId="{B941A62B-056D-480E-897D-CBDACBFB01B5}" srcId="{3A2D715D-3895-45BC-B47B-06448DC70445}" destId="{CD68BC0D-10F5-4B04-81B5-AD8122A1C354}" srcOrd="1" destOrd="0" parTransId="{AD496984-862B-4E27-8668-BB08F6874015}" sibTransId="{473D94BC-C851-440C-B7CB-4BCB3B471DD5}"/>
    <dgm:cxn modelId="{BD114335-CC96-4B6D-9C93-8E3675B16E92}" type="presOf" srcId="{6B2C6525-D95D-475D-9ED8-790DFCD1EF0D}" destId="{BE0718F4-DD6D-4EAE-90DE-5E21F522B80A}" srcOrd="0" destOrd="2" presId="urn:microsoft.com/office/officeart/2005/8/layout/hList1"/>
    <dgm:cxn modelId="{2EC2B43C-FD58-4483-A60A-A5BF1A47DB0F}" type="presOf" srcId="{3C7E5E1D-0D86-4DB2-B538-343712FA16A2}" destId="{20A498B8-7D52-4524-A10C-F189E5B0B3C1}" srcOrd="0" destOrd="4" presId="urn:microsoft.com/office/officeart/2005/8/layout/hList1"/>
    <dgm:cxn modelId="{AD50665F-F182-41DC-B706-795D34D75C88}" type="presOf" srcId="{C9D3C6B1-A63C-4619-B5B0-2485E042BE80}" destId="{E355BEE5-95B4-47F3-9ECD-C756C6A29BB3}" srcOrd="0" destOrd="0" presId="urn:microsoft.com/office/officeart/2005/8/layout/hList1"/>
    <dgm:cxn modelId="{06178E61-3B3F-4940-8302-886AAA3CBAAB}" srcId="{3A2D715D-3895-45BC-B47B-06448DC70445}" destId="{E69857A0-708F-4E43-A069-DC2D906B3461}" srcOrd="2" destOrd="0" parTransId="{8677B735-03B8-401C-875C-3102483FA035}" sibTransId="{34FA4CFD-42E2-4F96-97FB-E63AED0F88CF}"/>
    <dgm:cxn modelId="{0F0B7867-30E7-4555-9595-D1AFEC03D28C}" srcId="{8094AF4D-0B3A-4C99-BD6E-BDCE1E4FAF42}" destId="{6A3209E9-A701-490F-AF5D-02CEF087AA74}" srcOrd="1" destOrd="0" parTransId="{4CEAEA37-160E-4EE3-85F6-743E8FBE8C06}" sibTransId="{EB0D749D-FE67-430C-BC5E-BC4A7D0A5B9C}"/>
    <dgm:cxn modelId="{B621CA47-C6D8-451F-867F-BF1F3CF2C3C6}" type="presOf" srcId="{8871C131-A79F-4CBF-A622-B3BC3C0CEAB5}" destId="{BE0718F4-DD6D-4EAE-90DE-5E21F522B80A}" srcOrd="0" destOrd="1" presId="urn:microsoft.com/office/officeart/2005/8/layout/hList1"/>
    <dgm:cxn modelId="{21A0AA4B-3353-440B-8086-E712826287A2}" type="presOf" srcId="{E69857A0-708F-4E43-A069-DC2D906B3461}" destId="{E355BEE5-95B4-47F3-9ECD-C756C6A29BB3}" srcOrd="0" destOrd="2" presId="urn:microsoft.com/office/officeart/2005/8/layout/hList1"/>
    <dgm:cxn modelId="{663DFA6F-8060-4F27-99B5-DDCCC13D5CA0}" type="presOf" srcId="{B9F03F27-1B0D-4D17-A070-5FBF9D0813E1}" destId="{BE0718F4-DD6D-4EAE-90DE-5E21F522B80A}" srcOrd="0" destOrd="5" presId="urn:microsoft.com/office/officeart/2005/8/layout/hList1"/>
    <dgm:cxn modelId="{25BF1F50-57FC-4AB5-8B43-C49EAFBB62E1}" type="presOf" srcId="{C08F42D9-22F3-4D91-B44B-EC5DACF11FCE}" destId="{BE0718F4-DD6D-4EAE-90DE-5E21F522B80A}" srcOrd="0" destOrd="3" presId="urn:microsoft.com/office/officeart/2005/8/layout/hList1"/>
    <dgm:cxn modelId="{8FE55551-7994-4896-9E24-6E792E1FDF9E}" type="presOf" srcId="{9AE3B1E6-4394-409B-B4CD-6A40753ACD6B}" destId="{20A498B8-7D52-4524-A10C-F189E5B0B3C1}" srcOrd="0" destOrd="2" presId="urn:microsoft.com/office/officeart/2005/8/layout/hList1"/>
    <dgm:cxn modelId="{A4EC1E72-2C3E-41AF-BF39-88AC59DFA3A1}" type="presOf" srcId="{645B2E93-097F-4390-A8AE-2C1045749F8A}" destId="{45B802D6-53F6-4222-BDED-1AC23BE6857A}" srcOrd="0" destOrd="0" presId="urn:microsoft.com/office/officeart/2005/8/layout/hList1"/>
    <dgm:cxn modelId="{2FC1607A-7A86-42EB-BB96-C5077494573B}" srcId="{7A57DD97-7C9E-462E-860F-3259DD04284E}" destId="{8B671806-DC2F-4207-99C6-58A6FB3663E2}" srcOrd="0" destOrd="0" parTransId="{4412D633-6D11-4743-B874-D34F053B21DC}" sibTransId="{1ABE8CC7-87B1-4917-81AD-C299A49BC462}"/>
    <dgm:cxn modelId="{39691B82-A088-481C-A40D-02CFB5C739D6}" srcId="{645B2E93-097F-4390-A8AE-2C1045749F8A}" destId="{3C6F5523-D180-452C-BAC8-C3BFBE134F94}" srcOrd="4" destOrd="0" parTransId="{CFAD1F48-7F5C-4F78-94A1-C747A622C645}" sibTransId="{008D5238-DA9F-44B0-872B-CE335BF64FBF}"/>
    <dgm:cxn modelId="{F184A58A-895C-46C8-964D-DC63D986E711}" srcId="{8EE04F92-FD28-464D-89AA-77BFA59995AB}" destId="{3A2D715D-3895-45BC-B47B-06448DC70445}" srcOrd="1" destOrd="0" parTransId="{E1D919CD-7EF6-42F0-AAE6-E748A06D6BAA}" sibTransId="{FCF5CE12-A2EC-429D-B2E0-6DBA8747C300}"/>
    <dgm:cxn modelId="{A0BB2292-8C44-4121-AEE0-723F96A55D8A}" type="presOf" srcId="{E909C48C-FEA5-463D-A540-45181B501653}" destId="{BE0718F4-DD6D-4EAE-90DE-5E21F522B80A}" srcOrd="0" destOrd="0" presId="urn:microsoft.com/office/officeart/2005/8/layout/hList1"/>
    <dgm:cxn modelId="{7AA85193-4E69-461A-87E5-1239BA15A1F3}" srcId="{7A57DD97-7C9E-462E-860F-3259DD04284E}" destId="{9AE3B1E6-4394-409B-B4CD-6A40753ACD6B}" srcOrd="1" destOrd="0" parTransId="{0891D578-1306-4FE4-AF1E-A48FC89662A2}" sibTransId="{FE9FAE31-B168-4B55-AD36-80655A4B1628}"/>
    <dgm:cxn modelId="{574A219F-29B4-4832-9887-B185370E6A54}" srcId="{8EE04F92-FD28-464D-89AA-77BFA59995AB}" destId="{8094AF4D-0B3A-4C99-BD6E-BDCE1E4FAF42}" srcOrd="0" destOrd="0" parTransId="{A56FA7BF-6BF0-4AC1-A2D8-DB8DDF9016C3}" sibTransId="{AD2CD03A-FB16-4778-B388-0E6713F1F251}"/>
    <dgm:cxn modelId="{EAF16EA1-AA16-4CE5-AEF4-80AE4A285B82}" type="presOf" srcId="{7A57DD97-7C9E-462E-860F-3259DD04284E}" destId="{20A498B8-7D52-4524-A10C-F189E5B0B3C1}" srcOrd="0" destOrd="0" presId="urn:microsoft.com/office/officeart/2005/8/layout/hList1"/>
    <dgm:cxn modelId="{42388DAA-5862-458D-9723-78A2685B43D2}" srcId="{645B2E93-097F-4390-A8AE-2C1045749F8A}" destId="{E909C48C-FEA5-463D-A540-45181B501653}" srcOrd="0" destOrd="0" parTransId="{B36322DF-2229-4B36-8815-26DE84DC125C}" sibTransId="{88B91780-A0B6-4FB3-89DF-ED6E2F392BAC}"/>
    <dgm:cxn modelId="{7500D7AD-C5E0-4703-9CBD-8E1C8CED027C}" srcId="{3A2D715D-3895-45BC-B47B-06448DC70445}" destId="{305D5114-4E5E-4DF6-8005-D21A2B7D1199}" srcOrd="3" destOrd="0" parTransId="{1749D193-5515-4AF6-A630-D1FACA01AC68}" sibTransId="{CE21795F-C047-4150-96B7-220BDD947AFE}"/>
    <dgm:cxn modelId="{CCAFA9AF-A073-4F9C-B466-805989A12BC4}" srcId="{645B2E93-097F-4390-A8AE-2C1045749F8A}" destId="{C08F42D9-22F3-4D91-B44B-EC5DACF11FCE}" srcOrd="3" destOrd="0" parTransId="{96105215-C33A-4355-A6E8-02A5A58E25CF}" sibTransId="{93D23A64-A96C-4275-B611-E2DC3F15CAD7}"/>
    <dgm:cxn modelId="{3D257CC6-42B8-4E4E-A88D-3C7C22A8B343}" srcId="{3C6F5523-D180-452C-BAC8-C3BFBE134F94}" destId="{B9F03F27-1B0D-4D17-A070-5FBF9D0813E1}" srcOrd="0" destOrd="0" parTransId="{27C3CC6C-304F-41CF-A10A-D976C5D78FB5}" sibTransId="{1D74D921-F9FE-4FC1-A1B4-529D4993156A}"/>
    <dgm:cxn modelId="{159CC7C7-CA63-4B9E-BBC2-1619698AD32B}" type="presOf" srcId="{8B671806-DC2F-4207-99C6-58A6FB3663E2}" destId="{20A498B8-7D52-4524-A10C-F189E5B0B3C1}" srcOrd="0" destOrd="1" presId="urn:microsoft.com/office/officeart/2005/8/layout/hList1"/>
    <dgm:cxn modelId="{04A787C9-2CD2-43EB-958A-D9A8E90A8DBF}" type="presOf" srcId="{305D5114-4E5E-4DF6-8005-D21A2B7D1199}" destId="{E355BEE5-95B4-47F3-9ECD-C756C6A29BB3}" srcOrd="0" destOrd="3" presId="urn:microsoft.com/office/officeart/2005/8/layout/hList1"/>
    <dgm:cxn modelId="{F833EDC9-0452-43B9-B313-EE4347382F47}" type="presOf" srcId="{8EE04F92-FD28-464D-89AA-77BFA59995AB}" destId="{CE686B2F-7632-402F-869F-C5E0C77785DA}" srcOrd="0" destOrd="0" presId="urn:microsoft.com/office/officeart/2005/8/layout/hList1"/>
    <dgm:cxn modelId="{4D2584CB-13B3-471D-AEDF-A457D6D0F72F}" srcId="{3C6F5523-D180-452C-BAC8-C3BFBE134F94}" destId="{94F2D6C2-0250-4351-9F6E-B0FA962E442C}" srcOrd="1" destOrd="0" parTransId="{A1910AC7-9D69-450B-8999-601C740F0FFA}" sibTransId="{62F271ED-5233-4927-8D6C-AE07990B3A54}"/>
    <dgm:cxn modelId="{D41CD9CD-FB78-4D96-B798-F6ADA28B1896}" srcId="{8094AF4D-0B3A-4C99-BD6E-BDCE1E4FAF42}" destId="{7A57DD97-7C9E-462E-860F-3259DD04284E}" srcOrd="0" destOrd="0" parTransId="{7E569650-31B3-4246-91C5-F8216AC000F6}" sibTransId="{10AFAB1C-1770-4FD2-88BE-45735998E2E4}"/>
    <dgm:cxn modelId="{A88BB5D1-00A6-4B39-8A65-1C2F00615844}" type="presOf" srcId="{3C6F5523-D180-452C-BAC8-C3BFBE134F94}" destId="{BE0718F4-DD6D-4EAE-90DE-5E21F522B80A}" srcOrd="0" destOrd="4" presId="urn:microsoft.com/office/officeart/2005/8/layout/hList1"/>
    <dgm:cxn modelId="{B960BAD4-3C43-4CDF-B335-C5D07CD7DD53}" type="presOf" srcId="{CD68BC0D-10F5-4B04-81B5-AD8122A1C354}" destId="{E355BEE5-95B4-47F3-9ECD-C756C6A29BB3}" srcOrd="0" destOrd="1" presId="urn:microsoft.com/office/officeart/2005/8/layout/hList1"/>
    <dgm:cxn modelId="{9689B3DC-1857-4606-A968-6F9400C9C7EA}" type="presOf" srcId="{8094AF4D-0B3A-4C99-BD6E-BDCE1E4FAF42}" destId="{FED3146A-3D65-409F-A696-E91D4A23E3E4}" srcOrd="0" destOrd="0" presId="urn:microsoft.com/office/officeart/2005/8/layout/hList1"/>
    <dgm:cxn modelId="{269DABE3-F3D8-4EDF-96D2-A08F68F4B351}" type="presOf" srcId="{94F2D6C2-0250-4351-9F6E-B0FA962E442C}" destId="{BE0718F4-DD6D-4EAE-90DE-5E21F522B80A}" srcOrd="0" destOrd="6" presId="urn:microsoft.com/office/officeart/2005/8/layout/hList1"/>
    <dgm:cxn modelId="{493A65F5-C9CB-441B-847C-0E03691AE2C6}" type="presOf" srcId="{3A2D715D-3895-45BC-B47B-06448DC70445}" destId="{9BE35484-FF0D-4162-A913-B98E8060D527}" srcOrd="0" destOrd="0" presId="urn:microsoft.com/office/officeart/2005/8/layout/hList1"/>
    <dgm:cxn modelId="{02F817FA-B32B-4A1A-A663-4A7B9B3D9E3B}" srcId="{645B2E93-097F-4390-A8AE-2C1045749F8A}" destId="{8871C131-A79F-4CBF-A622-B3BC3C0CEAB5}" srcOrd="1" destOrd="0" parTransId="{EF143D52-D06C-4D60-A1B3-DB9BB07AF1BB}" sibTransId="{06AD6A1A-F9A2-4AA5-9EA1-DC1893DE4D8F}"/>
    <dgm:cxn modelId="{AFB743FD-6467-431C-97FB-6BE63475DE81}" srcId="{645B2E93-097F-4390-A8AE-2C1045749F8A}" destId="{6B2C6525-D95D-475D-9ED8-790DFCD1EF0D}" srcOrd="2" destOrd="0" parTransId="{4E89B0E9-4FF9-4B95-B90A-186338EF995E}" sibTransId="{DA1E9918-35C0-4229-893B-597EEC31D34F}"/>
    <dgm:cxn modelId="{4C42774F-F14E-49F6-AC18-E2A8771E0CFB}" type="presParOf" srcId="{CE686B2F-7632-402F-869F-C5E0C77785DA}" destId="{86174F41-D0C2-4218-9B1E-2ED6CCABC460}" srcOrd="0" destOrd="0" presId="urn:microsoft.com/office/officeart/2005/8/layout/hList1"/>
    <dgm:cxn modelId="{AD7AA1AC-F9A0-4086-9443-C3815818DCA5}" type="presParOf" srcId="{86174F41-D0C2-4218-9B1E-2ED6CCABC460}" destId="{FED3146A-3D65-409F-A696-E91D4A23E3E4}" srcOrd="0" destOrd="0" presId="urn:microsoft.com/office/officeart/2005/8/layout/hList1"/>
    <dgm:cxn modelId="{C29E55F5-7D65-4B30-AADE-595C94F9576D}" type="presParOf" srcId="{86174F41-D0C2-4218-9B1E-2ED6CCABC460}" destId="{20A498B8-7D52-4524-A10C-F189E5B0B3C1}" srcOrd="1" destOrd="0" presId="urn:microsoft.com/office/officeart/2005/8/layout/hList1"/>
    <dgm:cxn modelId="{9DA4ABA3-1539-48C2-B68C-946733822E92}" type="presParOf" srcId="{CE686B2F-7632-402F-869F-C5E0C77785DA}" destId="{1BAFD74A-90CD-41BB-8C76-82EE83B3861D}" srcOrd="1" destOrd="0" presId="urn:microsoft.com/office/officeart/2005/8/layout/hList1"/>
    <dgm:cxn modelId="{3918CD14-5298-4C89-B739-4FA140FE9974}" type="presParOf" srcId="{CE686B2F-7632-402F-869F-C5E0C77785DA}" destId="{3714871C-BF4D-4BE9-BD65-94470A50E627}" srcOrd="2" destOrd="0" presId="urn:microsoft.com/office/officeart/2005/8/layout/hList1"/>
    <dgm:cxn modelId="{2FDB31AE-5049-43A6-90AD-016DC42A6895}" type="presParOf" srcId="{3714871C-BF4D-4BE9-BD65-94470A50E627}" destId="{9BE35484-FF0D-4162-A913-B98E8060D527}" srcOrd="0" destOrd="0" presId="urn:microsoft.com/office/officeart/2005/8/layout/hList1"/>
    <dgm:cxn modelId="{F06CD43F-EC3E-4E06-B18A-26726BCB653A}" type="presParOf" srcId="{3714871C-BF4D-4BE9-BD65-94470A50E627}" destId="{E355BEE5-95B4-47F3-9ECD-C756C6A29BB3}" srcOrd="1" destOrd="0" presId="urn:microsoft.com/office/officeart/2005/8/layout/hList1"/>
    <dgm:cxn modelId="{0BFB585A-56B2-4D93-A86C-0C153B366849}" type="presParOf" srcId="{CE686B2F-7632-402F-869F-C5E0C77785DA}" destId="{4515483B-D42E-4465-B70F-45DD7B7D3E7A}" srcOrd="3" destOrd="0" presId="urn:microsoft.com/office/officeart/2005/8/layout/hList1"/>
    <dgm:cxn modelId="{19F6F4FC-9280-4A6E-877D-A9B2378738C3}" type="presParOf" srcId="{CE686B2F-7632-402F-869F-C5E0C77785DA}" destId="{4C4A3911-11B9-43A6-AFA6-53F02186CFE9}" srcOrd="4" destOrd="0" presId="urn:microsoft.com/office/officeart/2005/8/layout/hList1"/>
    <dgm:cxn modelId="{9ADDD941-A70F-458A-8AB5-B1AFFDF78F2C}" type="presParOf" srcId="{4C4A3911-11B9-43A6-AFA6-53F02186CFE9}" destId="{45B802D6-53F6-4222-BDED-1AC23BE6857A}" srcOrd="0" destOrd="0" presId="urn:microsoft.com/office/officeart/2005/8/layout/hList1"/>
    <dgm:cxn modelId="{291AEA96-0861-492C-B4EB-E11257D871E7}" type="presParOf" srcId="{4C4A3911-11B9-43A6-AFA6-53F02186CFE9}" destId="{BE0718F4-DD6D-4EAE-90DE-5E21F522B80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1B75498C-83B2-479C-A9F1-625A161AC294}">
      <dgm:prSet custT="1"/>
      <dgm:spPr/>
      <dgm:t>
        <a:bodyPr/>
        <a:lstStyle/>
        <a:p>
          <a:r>
            <a:rPr kumimoji="0" lang="en-GB" sz="2000" b="1" i="0" u="none" strike="noStrike" cap="none" spc="0" normalizeH="0" baseline="0" noProof="0" dirty="0">
              <a:ln>
                <a:noFill/>
              </a:ln>
              <a:solidFill>
                <a:schemeClr val="tx1"/>
              </a:solidFill>
              <a:effectLst/>
              <a:uLnTx/>
              <a:uFillTx/>
              <a:latin typeface="Calibri"/>
              <a:ea typeface="+mn-ea"/>
              <a:cs typeface="Comic Sans MS"/>
            </a:rPr>
            <a:t>Expert </a:t>
          </a:r>
          <a:r>
            <a:rPr kumimoji="0" lang="en-GB" sz="2000" b="1" i="0" u="none" strike="noStrike" cap="none" spc="-4" normalizeH="0" baseline="0" noProof="0" dirty="0">
              <a:ln>
                <a:noFill/>
              </a:ln>
              <a:solidFill>
                <a:schemeClr val="tx1"/>
              </a:solidFill>
              <a:effectLst/>
              <a:uLnTx/>
              <a:uFillTx/>
              <a:latin typeface="Calibri"/>
              <a:ea typeface="+mn-ea"/>
              <a:cs typeface="Comic Sans MS"/>
            </a:rPr>
            <a:t>Judgment</a:t>
          </a:r>
          <a:endParaRPr lang="en-US" sz="2000" b="1" dirty="0">
            <a:solidFill>
              <a:schemeClr val="tx1"/>
            </a:solidFill>
          </a:endParaRPr>
        </a:p>
      </dgm:t>
    </dgm:pt>
    <dgm:pt modelId="{91210CF8-9ABA-4648-9C02-96C91CB27C67}" type="parTrans" cxnId="{485542F3-D809-4611-8D5A-D8927A72C907}">
      <dgm:prSet/>
      <dgm:spPr/>
      <dgm:t>
        <a:bodyPr/>
        <a:lstStyle/>
        <a:p>
          <a:endParaRPr lang="en-US"/>
        </a:p>
      </dgm:t>
    </dgm:pt>
    <dgm:pt modelId="{F8D42CAC-A885-4FBC-A863-137350044222}" type="sibTrans" cxnId="{485542F3-D809-4611-8D5A-D8927A72C907}">
      <dgm:prSet/>
      <dgm:spPr/>
      <dgm:t>
        <a:bodyPr/>
        <a:lstStyle/>
        <a:p>
          <a:endParaRPr lang="en-US"/>
        </a:p>
      </dgm:t>
    </dgm:pt>
    <dgm:pt modelId="{4EDE0251-43AB-4BED-A71A-098A5A930F8E}">
      <dgm:prSet phldrT="[Text]" custT="1"/>
      <dgm:spPr>
        <a:xfrm rot="10800000">
          <a:off x="1612781" y="1865"/>
          <a:ext cx="4339282" cy="2079218"/>
        </a:xfrm>
      </dgm:spPr>
      <dgm:t>
        <a:bodyPr/>
        <a:lstStyle/>
        <a:p>
          <a:pPr marL="82550" indent="-82550" algn="just"/>
          <a:r>
            <a:rPr kumimoji="0" lang="en-US" sz="2000" b="0" i="0" u="none" strike="noStrike" cap="none" spc="0" normalizeH="0" baseline="0" noProof="0" dirty="0" err="1">
              <a:ln>
                <a:noFill/>
              </a:ln>
              <a:solidFill>
                <a:schemeClr val="tx1"/>
              </a:solidFill>
              <a:effectLst/>
              <a:uLnTx/>
              <a:uFillTx/>
              <a:latin typeface="Calibri"/>
              <a:ea typeface="+mn-ea"/>
              <a:cs typeface="Comic Sans MS"/>
            </a:rPr>
            <a:t>Teknik</a:t>
          </a:r>
          <a:r>
            <a:rPr kumimoji="0" lang="en-US" sz="2000" b="0" i="0" u="none" strike="noStrike" cap="none" spc="0" normalizeH="0" baseline="0" noProof="0" dirty="0">
              <a:ln>
                <a:noFill/>
              </a:ln>
              <a:solidFill>
                <a:schemeClr val="tx1"/>
              </a:solidFill>
              <a:effectLst/>
              <a:uLnTx/>
              <a:uFillTx/>
              <a:latin typeface="Calibri"/>
              <a:ea typeface="+mn-ea"/>
              <a:cs typeface="Comic Sans MS"/>
            </a:rPr>
            <a:t> yang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digunakan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untuk</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membagi</a:t>
          </a:r>
          <a:r>
            <a:rPr kumimoji="0" lang="en-US" sz="2000" b="0" i="0" u="none" strike="noStrike" cap="none" spc="-23"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ruang</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lingkup</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dan</a:t>
          </a:r>
          <a:r>
            <a:rPr kumimoji="0" lang="en-US" sz="2000" b="0" i="0" u="none" strike="noStrike" cap="none" spc="-4" normalizeH="0" baseline="0" noProof="0" dirty="0">
              <a:ln>
                <a:noFill/>
              </a:ln>
              <a:solidFill>
                <a:schemeClr val="tx1"/>
              </a:solidFill>
              <a:effectLst/>
              <a:uLnTx/>
              <a:uFillTx/>
              <a:latin typeface="Calibri"/>
              <a:ea typeface="+mn-ea"/>
              <a:cs typeface="Comic Sans MS"/>
            </a:rPr>
            <a:t> deliverable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menjadi</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bagian-bagian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a:ln>
                <a:noFill/>
              </a:ln>
              <a:solidFill>
                <a:schemeClr val="tx1"/>
              </a:solidFill>
              <a:effectLst/>
              <a:uLnTx/>
              <a:uFillTx/>
              <a:latin typeface="Calibri"/>
              <a:ea typeface="+mn-ea"/>
              <a:cs typeface="Comic Sans MS"/>
            </a:rPr>
            <a:t>yang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lebih</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kecil</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sehingga</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mudah</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untuk</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dikelola</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sebagaimana</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digunakan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waktu</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meng</a:t>
          </a:r>
          <a:r>
            <a:rPr kumimoji="0" lang="en-US" sz="2000" b="0" i="0" u="none" strike="noStrike" cap="none" spc="-4" normalizeH="0" baseline="0" noProof="0" dirty="0">
              <a:ln>
                <a:noFill/>
              </a:ln>
              <a:solidFill>
                <a:schemeClr val="tx1"/>
              </a:solidFill>
              <a:effectLst/>
              <a:uLnTx/>
              <a:uFillTx/>
              <a:latin typeface="Calibri"/>
              <a:ea typeface="+mn-ea"/>
              <a:cs typeface="Comic Sans MS"/>
            </a:rPr>
            <a:t>-create WBS.</a:t>
          </a:r>
          <a:endParaRPr lang="en-US" sz="200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B74EBF77-F150-49B2-A9B7-05370547BBDB}">
      <dgm:prSet custT="1"/>
      <dgm:spPr/>
      <dgm:t>
        <a:bodyPr/>
        <a:lstStyle/>
        <a:p>
          <a:pPr algn="just"/>
          <a:r>
            <a:rPr kumimoji="0" lang="en-US" sz="2000" b="0" i="0" u="none" strike="noStrike" cap="none" spc="0" normalizeH="0" baseline="0" noProof="0" dirty="0" err="1">
              <a:ln>
                <a:noFill/>
              </a:ln>
              <a:solidFill>
                <a:schemeClr val="tx1"/>
              </a:solidFill>
              <a:effectLst/>
              <a:uLnTx/>
              <a:uFillTx/>
              <a:latin typeface="Calibri"/>
              <a:ea typeface="+mn-ea"/>
              <a:cs typeface="Comic Sans MS"/>
            </a:rPr>
            <a:t>Anggota</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tim</a:t>
          </a:r>
          <a:r>
            <a:rPr kumimoji="0" lang="en-US" sz="2000" b="0" i="0" u="none" strike="noStrike" cap="none" spc="0" normalizeH="0" baseline="0" noProof="0" dirty="0">
              <a:ln>
                <a:noFill/>
              </a:ln>
              <a:solidFill>
                <a:schemeClr val="tx1"/>
              </a:solidFill>
              <a:effectLst/>
              <a:uLnTx/>
              <a:uFillTx/>
              <a:latin typeface="Calibri"/>
              <a:ea typeface="+mn-ea"/>
              <a:cs typeface="Comic Sans MS"/>
            </a:rPr>
            <a:t> </a:t>
          </a:r>
          <a:r>
            <a:rPr kumimoji="0" lang="en-US" sz="2000" b="0" i="0" u="none" strike="noStrike"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cap="none" spc="0" normalizeH="0" baseline="0" noProof="0" dirty="0">
              <a:ln>
                <a:noFill/>
              </a:ln>
              <a:solidFill>
                <a:schemeClr val="tx1"/>
              </a:solidFill>
              <a:effectLst/>
              <a:uLnTx/>
              <a:uFillTx/>
              <a:latin typeface="Calibri"/>
              <a:ea typeface="+mn-ea"/>
              <a:cs typeface="Comic Sans MS"/>
            </a:rPr>
            <a:t> / orang</a:t>
          </a:r>
          <a:r>
            <a:rPr kumimoji="0" lang="en-US" sz="2000" b="0" i="0" u="none" strike="noStrike" cap="none" spc="-19"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a:ln>
                <a:noFill/>
              </a:ln>
              <a:solidFill>
                <a:schemeClr val="tx1"/>
              </a:solidFill>
              <a:effectLst/>
              <a:uLnTx/>
              <a:uFillTx/>
              <a:latin typeface="Calibri"/>
              <a:ea typeface="+mn-ea"/>
              <a:cs typeface="Comic Sans MS"/>
            </a:rPr>
            <a:t>yang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berpengalaman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ahli</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dalam</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merinci</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kegiatan-kegiatan</a:t>
          </a:r>
          <a:r>
            <a:rPr kumimoji="0" lang="en-US" sz="2000" b="0" i="0" u="none" strike="noStrike" cap="none" spc="-4" normalizeH="0" baseline="0" noProof="0" dirty="0">
              <a:ln>
                <a:noFill/>
              </a:ln>
              <a:solidFill>
                <a:schemeClr val="tx1"/>
              </a:solidFill>
              <a:effectLst/>
              <a:uLnTx/>
              <a:uFillTx/>
              <a:latin typeface="Calibri"/>
              <a:ea typeface="+mn-ea"/>
              <a:cs typeface="Comic Sans MS"/>
            </a:rPr>
            <a:t> yang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perlu</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dilakukan</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untuk</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suatu</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ruang</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lingkup</a:t>
          </a:r>
          <a:r>
            <a:rPr kumimoji="0" lang="en-US" sz="2000" b="0" i="0" u="none" strike="noStrike" cap="none" spc="-4" normalizeH="0" baseline="0" noProof="0" dirty="0">
              <a:ln>
                <a:noFill/>
              </a:ln>
              <a:solidFill>
                <a:schemeClr val="tx1"/>
              </a:solidFill>
              <a:effectLst/>
              <a:uLnTx/>
              <a:uFillTx/>
              <a:latin typeface="Calibri"/>
              <a:ea typeface="+mn-ea"/>
              <a:cs typeface="Comic Sans MS"/>
            </a:rPr>
            <a:t> </a:t>
          </a:r>
          <a:r>
            <a:rPr kumimoji="0" lang="en-US" sz="2000" b="0" i="0" u="none" strike="noStrike" cap="none" spc="-4" normalizeH="0" baseline="0" noProof="0" dirty="0" err="1">
              <a:ln>
                <a:noFill/>
              </a:ln>
              <a:solidFill>
                <a:schemeClr val="tx1"/>
              </a:solidFill>
              <a:effectLst/>
              <a:uLnTx/>
              <a:uFillTx/>
              <a:latin typeface="Calibri"/>
              <a:ea typeface="+mn-ea"/>
              <a:cs typeface="Comic Sans MS"/>
            </a:rPr>
            <a:t>proyek</a:t>
          </a:r>
          <a:r>
            <a:rPr kumimoji="0" lang="en-US" sz="2000" b="0" i="0" u="none" strike="noStrike" cap="none" spc="-4" normalizeH="0" baseline="0" noProof="0" dirty="0">
              <a:ln>
                <a:noFill/>
              </a:ln>
              <a:solidFill>
                <a:schemeClr val="tx1"/>
              </a:solidFill>
              <a:effectLst/>
              <a:uLnTx/>
              <a:uFillTx/>
              <a:latin typeface="Calibri"/>
              <a:ea typeface="+mn-ea"/>
              <a:cs typeface="Comic Sans MS"/>
            </a:rPr>
            <a:t>.</a:t>
          </a:r>
          <a:endParaRPr lang="en-US" sz="2000" dirty="0">
            <a:solidFill>
              <a:schemeClr val="tx1"/>
            </a:solidFill>
          </a:endParaRPr>
        </a:p>
      </dgm:t>
    </dgm:pt>
    <dgm:pt modelId="{9B284CB2-ED63-4526-ABEA-57504FA10EFB}" type="parTrans" cxnId="{474A76A7-25B7-4A47-BFC6-E597A9174B23}">
      <dgm:prSet/>
      <dgm:spPr/>
      <dgm:t>
        <a:bodyPr/>
        <a:lstStyle/>
        <a:p>
          <a:endParaRPr lang="en-US"/>
        </a:p>
      </dgm:t>
    </dgm:pt>
    <dgm:pt modelId="{C1D459BD-ADD1-4FD4-9427-DDF39B4569A2}" type="sibTrans" cxnId="{474A76A7-25B7-4A47-BFC6-E597A9174B23}">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kumimoji="0" lang="en-US" sz="2000" b="1" i="0" u="none" strike="noStrike" cap="none" spc="-4" normalizeH="0" baseline="0" noProof="0" dirty="0">
              <a:ln>
                <a:noFill/>
              </a:ln>
              <a:solidFill>
                <a:schemeClr val="tx1"/>
              </a:solidFill>
              <a:effectLst/>
              <a:uLnTx/>
              <a:uFillTx/>
              <a:latin typeface="Calibri"/>
              <a:ea typeface="+mn-ea"/>
              <a:cs typeface="Comic Sans MS"/>
            </a:rPr>
            <a:t>Decomposition</a:t>
          </a:r>
          <a:endParaRPr lang="en-US" sz="2000" b="1"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14F614C1-7C0E-4BE5-95BD-82A585296648}">
      <dgm:prSet phldrT="[Text]" custT="1"/>
      <dgm:spPr>
        <a:xfrm rot="10800000">
          <a:off x="1612781" y="1865"/>
          <a:ext cx="4339282" cy="2079218"/>
        </a:xfrm>
      </dgm:spPr>
      <dgm:t>
        <a:bodyPr/>
        <a:lstStyle/>
        <a:p>
          <a:pPr marL="82550" indent="-82550" algn="just"/>
          <a:r>
            <a:rPr lang="en-US" sz="2000" dirty="0">
              <a:solidFill>
                <a:schemeClr val="tx1"/>
              </a:solidFill>
              <a:latin typeface="Calibri"/>
              <a:ea typeface="+mn-ea"/>
              <a:cs typeface="+mn-cs"/>
            </a:rPr>
            <a:t>Define Scope : Decomposition </a:t>
          </a:r>
          <a:r>
            <a:rPr lang="en-US" sz="2000" dirty="0" err="1">
              <a:solidFill>
                <a:schemeClr val="tx1"/>
              </a:solidFill>
              <a:latin typeface="Calibri"/>
              <a:ea typeface="+mn-ea"/>
              <a:cs typeface="+mn-cs"/>
            </a:rPr>
            <a:t>sampai</a:t>
          </a:r>
          <a:r>
            <a:rPr lang="en-US" sz="2000" dirty="0">
              <a:solidFill>
                <a:schemeClr val="tx1"/>
              </a:solidFill>
              <a:latin typeface="Calibri"/>
              <a:ea typeface="+mn-ea"/>
              <a:cs typeface="+mn-cs"/>
            </a:rPr>
            <a:t> </a:t>
          </a:r>
          <a:r>
            <a:rPr lang="en-US" sz="2000" dirty="0" err="1">
              <a:solidFill>
                <a:schemeClr val="tx1"/>
              </a:solidFill>
              <a:latin typeface="Calibri"/>
              <a:ea typeface="+mn-ea"/>
              <a:cs typeface="+mn-cs"/>
            </a:rPr>
            <a:t>dengan</a:t>
          </a:r>
          <a:r>
            <a:rPr lang="en-US" sz="2000" dirty="0">
              <a:solidFill>
                <a:schemeClr val="tx1"/>
              </a:solidFill>
              <a:latin typeface="Calibri"/>
              <a:ea typeface="+mn-ea"/>
              <a:cs typeface="+mn-cs"/>
            </a:rPr>
            <a:t> level deliverable</a:t>
          </a:r>
        </a:p>
      </dgm:t>
    </dgm:pt>
    <dgm:pt modelId="{622D453C-F6E9-4952-A822-14C7A1544A07}" type="parTrans" cxnId="{D0D56D46-61A6-4EA6-8E41-BC90DF63400C}">
      <dgm:prSet/>
      <dgm:spPr/>
      <dgm:t>
        <a:bodyPr/>
        <a:lstStyle/>
        <a:p>
          <a:endParaRPr lang="en-US"/>
        </a:p>
      </dgm:t>
    </dgm:pt>
    <dgm:pt modelId="{EA0DC432-C8AE-494F-9684-79B483041233}" type="sibTrans" cxnId="{D0D56D46-61A6-4EA6-8E41-BC90DF63400C}">
      <dgm:prSet/>
      <dgm:spPr/>
      <dgm:t>
        <a:bodyPr/>
        <a:lstStyle/>
        <a:p>
          <a:endParaRPr lang="en-US"/>
        </a:p>
      </dgm:t>
    </dgm:pt>
    <dgm:pt modelId="{A978AC15-C4A4-4AC7-9853-D84D476BC3BD}">
      <dgm:prSet phldrT="[Text]" custT="1"/>
      <dgm:spPr>
        <a:xfrm rot="10800000">
          <a:off x="1612781" y="1865"/>
          <a:ext cx="4339282" cy="2079218"/>
        </a:xfrm>
      </dgm:spPr>
      <dgm:t>
        <a:bodyPr/>
        <a:lstStyle/>
        <a:p>
          <a:pPr marL="82550" indent="-82550" algn="just"/>
          <a:r>
            <a:rPr lang="en-US" sz="2000" dirty="0">
              <a:solidFill>
                <a:schemeClr val="tx1"/>
              </a:solidFill>
              <a:latin typeface="Calibri"/>
              <a:ea typeface="+mn-ea"/>
              <a:cs typeface="+mn-cs"/>
            </a:rPr>
            <a:t>Define Activity : Decomposition </a:t>
          </a:r>
          <a:r>
            <a:rPr lang="en-US" sz="2000" dirty="0" err="1">
              <a:solidFill>
                <a:schemeClr val="tx1"/>
              </a:solidFill>
              <a:latin typeface="Calibri"/>
              <a:ea typeface="+mn-ea"/>
              <a:cs typeface="+mn-cs"/>
            </a:rPr>
            <a:t>sampai</a:t>
          </a:r>
          <a:r>
            <a:rPr lang="en-US" sz="2000" dirty="0">
              <a:solidFill>
                <a:schemeClr val="tx1"/>
              </a:solidFill>
              <a:latin typeface="Calibri"/>
              <a:ea typeface="+mn-ea"/>
              <a:cs typeface="+mn-cs"/>
            </a:rPr>
            <a:t> level </a:t>
          </a:r>
          <a:r>
            <a:rPr lang="en-US" sz="2000" dirty="0" err="1">
              <a:solidFill>
                <a:schemeClr val="tx1"/>
              </a:solidFill>
              <a:latin typeface="Calibri"/>
              <a:ea typeface="+mn-ea"/>
              <a:cs typeface="+mn-cs"/>
            </a:rPr>
            <a:t>acitvity</a:t>
          </a:r>
          <a:endParaRPr lang="en-US" sz="2000" dirty="0">
            <a:solidFill>
              <a:schemeClr val="tx1"/>
            </a:solidFill>
            <a:latin typeface="Calibri"/>
            <a:ea typeface="+mn-ea"/>
            <a:cs typeface="+mn-cs"/>
          </a:endParaRPr>
        </a:p>
      </dgm:t>
    </dgm:pt>
    <dgm:pt modelId="{600BD932-472F-4F2A-8280-9D8159F7FB2D}" type="parTrans" cxnId="{D78A2BB8-FD77-42F5-AEA0-27F29B2C1E8D}">
      <dgm:prSet/>
      <dgm:spPr/>
      <dgm:t>
        <a:bodyPr/>
        <a:lstStyle/>
        <a:p>
          <a:endParaRPr lang="en-US"/>
        </a:p>
      </dgm:t>
    </dgm:pt>
    <dgm:pt modelId="{E5CE3AA8-BC74-4CAC-A991-58E870B085CD}" type="sibTrans" cxnId="{D78A2BB8-FD77-42F5-AEA0-27F29B2C1E8D}">
      <dgm:prSet/>
      <dgm:spPr/>
      <dgm:t>
        <a:bodyPr/>
        <a:lstStyle/>
        <a:p>
          <a:endParaRPr lang="en-US"/>
        </a:p>
      </dgm:t>
    </dgm:pt>
    <dgm:pt modelId="{1FF70941-9740-42E0-9DC9-DCB63BA194BF}">
      <dgm:prSet phldrT="[Text]" custT="1"/>
      <dgm:spPr>
        <a:xfrm rot="10800000">
          <a:off x="1612781" y="1865"/>
          <a:ext cx="4339282" cy="2079218"/>
        </a:xfrm>
      </dgm:spPr>
      <dgm:t>
        <a:bodyPr/>
        <a:lstStyle/>
        <a:p>
          <a:pPr marL="82550" indent="-82550" algn="just"/>
          <a:r>
            <a:rPr lang="en-US" sz="2000" dirty="0">
              <a:solidFill>
                <a:schemeClr val="tx1"/>
              </a:solidFill>
              <a:latin typeface="Calibri"/>
              <a:ea typeface="+mn-ea"/>
              <a:cs typeface="+mn-cs"/>
            </a:rPr>
            <a:t>Decomposition : Define scope vs Define Activity</a:t>
          </a:r>
        </a:p>
      </dgm:t>
    </dgm:pt>
    <dgm:pt modelId="{2929803D-72D0-41B9-A1D9-1224CE8074C8}" type="parTrans" cxnId="{202AA6A8-1087-4DB1-A8F2-6AA281484C89}">
      <dgm:prSet/>
      <dgm:spPr/>
      <dgm:t>
        <a:bodyPr/>
        <a:lstStyle/>
        <a:p>
          <a:endParaRPr lang="en-US"/>
        </a:p>
      </dgm:t>
    </dgm:pt>
    <dgm:pt modelId="{28D9873B-8BF0-4720-8AA2-D1241A17B480}" type="sibTrans" cxnId="{202AA6A8-1087-4DB1-A8F2-6AA281484C89}">
      <dgm:prSet/>
      <dgm:spPr/>
      <dgm:t>
        <a:bodyPr/>
        <a:lstStyle/>
        <a:p>
          <a:endParaRPr lang="en-US"/>
        </a:p>
      </dgm:t>
    </dgm:pt>
    <dgm:pt modelId="{36CB20D9-9429-40D8-8283-E9E0FA475AA2}">
      <dgm:prSet custT="1"/>
      <dgm:spPr/>
      <dgm:t>
        <a:bodyPr/>
        <a:lstStyle/>
        <a:p>
          <a:pPr algn="just"/>
          <a:r>
            <a:rPr lang="en-US" sz="2000" dirty="0">
              <a:solidFill>
                <a:schemeClr val="tx1"/>
              </a:solidFill>
            </a:rPr>
            <a:t>Meetings</a:t>
          </a:r>
        </a:p>
      </dgm:t>
    </dgm:pt>
    <dgm:pt modelId="{FEB6801E-7BCC-41DC-AAE0-AC64336D6B92}" type="parTrans" cxnId="{32B03D23-B592-43B9-BC84-2E00E90DE713}">
      <dgm:prSet/>
      <dgm:spPr/>
      <dgm:t>
        <a:bodyPr/>
        <a:lstStyle/>
        <a:p>
          <a:endParaRPr lang="en-US"/>
        </a:p>
      </dgm:t>
    </dgm:pt>
    <dgm:pt modelId="{203149B8-68C7-426B-A68D-77580AC467C0}" type="sibTrans" cxnId="{32B03D23-B592-43B9-BC84-2E00E90DE713}">
      <dgm:prSet/>
      <dgm:spPr/>
      <dgm:t>
        <a:bodyPr/>
        <a:lstStyle/>
        <a:p>
          <a:endParaRPr lang="en-US"/>
        </a:p>
      </dgm:t>
    </dgm:pt>
    <dgm:pt modelId="{2E6715F5-CB79-45EB-82EC-EE5C4603C92A}">
      <dgm:prSet custT="1"/>
      <dgm:spPr/>
      <dgm:t>
        <a:bodyPr/>
        <a:lstStyle/>
        <a:p>
          <a:pPr algn="just"/>
          <a:r>
            <a:rPr lang="en-US" sz="2000" dirty="0" err="1">
              <a:solidFill>
                <a:schemeClr val="tx1"/>
              </a:solidFill>
            </a:rPr>
            <a:t>Rapat</a:t>
          </a:r>
          <a:r>
            <a:rPr lang="en-US" sz="2000" dirty="0">
              <a:solidFill>
                <a:schemeClr val="tx1"/>
              </a:solidFill>
            </a:rPr>
            <a:t> </a:t>
          </a:r>
          <a:r>
            <a:rPr lang="en-US" sz="2000" dirty="0" err="1">
              <a:solidFill>
                <a:schemeClr val="tx1"/>
              </a:solidFill>
            </a:rPr>
            <a:t>dapat</a:t>
          </a:r>
          <a:r>
            <a:rPr lang="en-US" sz="2000" dirty="0">
              <a:solidFill>
                <a:schemeClr val="tx1"/>
              </a:solidFill>
            </a:rPr>
            <a:t> </a:t>
          </a:r>
          <a:r>
            <a:rPr lang="en-US" sz="2000" dirty="0" err="1">
              <a:solidFill>
                <a:schemeClr val="tx1"/>
              </a:solidFill>
            </a:rPr>
            <a:t>bertatap</a:t>
          </a:r>
          <a:r>
            <a:rPr lang="en-US" sz="2000" dirty="0">
              <a:solidFill>
                <a:schemeClr val="tx1"/>
              </a:solidFill>
            </a:rPr>
            <a:t> </a:t>
          </a:r>
          <a:r>
            <a:rPr lang="en-US" sz="2000" dirty="0" err="1">
              <a:solidFill>
                <a:schemeClr val="tx1"/>
              </a:solidFill>
            </a:rPr>
            <a:t>muka</a:t>
          </a:r>
          <a:r>
            <a:rPr lang="en-US" sz="2000" dirty="0">
              <a:solidFill>
                <a:schemeClr val="tx1"/>
              </a:solidFill>
            </a:rPr>
            <a:t>, virtual, formal, </a:t>
          </a:r>
          <a:r>
            <a:rPr lang="en-US" sz="2000" dirty="0" err="1">
              <a:solidFill>
                <a:schemeClr val="tx1"/>
              </a:solidFill>
            </a:rPr>
            <a:t>atau</a:t>
          </a:r>
          <a:r>
            <a:rPr lang="en-US" sz="2000" dirty="0">
              <a:solidFill>
                <a:schemeClr val="tx1"/>
              </a:solidFill>
            </a:rPr>
            <a:t> informal. </a:t>
          </a:r>
          <a:r>
            <a:rPr lang="en-US" sz="2000" dirty="0" err="1">
              <a:solidFill>
                <a:schemeClr val="tx1"/>
              </a:solidFill>
            </a:rPr>
            <a:t>Rapat</a:t>
          </a:r>
          <a:r>
            <a:rPr lang="en-US" sz="2000" dirty="0">
              <a:solidFill>
                <a:schemeClr val="tx1"/>
              </a:solidFill>
            </a:rPr>
            <a:t> </a:t>
          </a:r>
          <a:r>
            <a:rPr lang="en-US" sz="2000" dirty="0" err="1">
              <a:solidFill>
                <a:schemeClr val="tx1"/>
              </a:solidFill>
            </a:rPr>
            <a:t>dapat</a:t>
          </a:r>
          <a:r>
            <a:rPr lang="en-US" sz="2000" dirty="0">
              <a:solidFill>
                <a:schemeClr val="tx1"/>
              </a:solidFill>
            </a:rPr>
            <a:t> </a:t>
          </a:r>
          <a:r>
            <a:rPr lang="en-US" sz="2000" dirty="0" err="1">
              <a:solidFill>
                <a:schemeClr val="tx1"/>
              </a:solidFill>
            </a:rPr>
            <a:t>diadakan</a:t>
          </a:r>
          <a:r>
            <a:rPr lang="en-US" sz="2000" dirty="0">
              <a:solidFill>
                <a:schemeClr val="tx1"/>
              </a:solidFill>
            </a:rPr>
            <a:t> </a:t>
          </a:r>
          <a:r>
            <a:rPr lang="en-US" sz="2000" dirty="0" err="1">
              <a:solidFill>
                <a:schemeClr val="tx1"/>
              </a:solidFill>
            </a:rPr>
            <a:t>dengan</a:t>
          </a:r>
          <a:r>
            <a:rPr lang="en-US" sz="2000" dirty="0">
              <a:solidFill>
                <a:schemeClr val="tx1"/>
              </a:solidFill>
            </a:rPr>
            <a:t> </a:t>
          </a:r>
          <a:r>
            <a:rPr lang="en-US" sz="2000" dirty="0" err="1">
              <a:solidFill>
                <a:schemeClr val="tx1"/>
              </a:solidFill>
            </a:rPr>
            <a:t>anggota</a:t>
          </a:r>
          <a:r>
            <a:rPr lang="en-US" sz="2000" dirty="0">
              <a:solidFill>
                <a:schemeClr val="tx1"/>
              </a:solidFill>
            </a:rPr>
            <a:t> </a:t>
          </a:r>
          <a:r>
            <a:rPr lang="en-US" sz="2000" dirty="0" err="1">
              <a:solidFill>
                <a:schemeClr val="tx1"/>
              </a:solidFill>
            </a:rPr>
            <a:t>tim</a:t>
          </a:r>
          <a:r>
            <a:rPr lang="en-US" sz="2000" dirty="0">
              <a:solidFill>
                <a:schemeClr val="tx1"/>
              </a:solidFill>
            </a:rPr>
            <a:t> </a:t>
          </a:r>
          <a:r>
            <a:rPr lang="en-US" sz="2000" dirty="0" err="1">
              <a:solidFill>
                <a:schemeClr val="tx1"/>
              </a:solidFill>
            </a:rPr>
            <a:t>atau</a:t>
          </a:r>
          <a:r>
            <a:rPr lang="en-US" sz="2000" dirty="0">
              <a:solidFill>
                <a:schemeClr val="tx1"/>
              </a:solidFill>
            </a:rPr>
            <a:t> </a:t>
          </a:r>
          <a:r>
            <a:rPr lang="en-US" sz="2000" dirty="0" err="1">
              <a:solidFill>
                <a:schemeClr val="tx1"/>
              </a:solidFill>
            </a:rPr>
            <a:t>ahli</a:t>
          </a:r>
          <a:r>
            <a:rPr lang="en-US" sz="2000" dirty="0">
              <a:solidFill>
                <a:schemeClr val="tx1"/>
              </a:solidFill>
            </a:rPr>
            <a:t> </a:t>
          </a:r>
          <a:r>
            <a:rPr lang="en-US" sz="2000" dirty="0" err="1">
              <a:solidFill>
                <a:schemeClr val="tx1"/>
              </a:solidFill>
            </a:rPr>
            <a:t>materi</a:t>
          </a:r>
          <a:r>
            <a:rPr lang="en-US" sz="2000" dirty="0">
              <a:solidFill>
                <a:schemeClr val="tx1"/>
              </a:solidFill>
            </a:rPr>
            <a:t> </a:t>
          </a:r>
          <a:r>
            <a:rPr lang="en-US" sz="2000" dirty="0" err="1">
              <a:solidFill>
                <a:schemeClr val="tx1"/>
              </a:solidFill>
            </a:rPr>
            <a:t>pelajaran</a:t>
          </a:r>
          <a:r>
            <a:rPr lang="en-US" sz="2000" dirty="0">
              <a:solidFill>
                <a:schemeClr val="tx1"/>
              </a:solidFill>
            </a:rPr>
            <a:t> </a:t>
          </a:r>
          <a:r>
            <a:rPr lang="en-US" sz="2000" dirty="0" err="1">
              <a:solidFill>
                <a:schemeClr val="tx1"/>
              </a:solidFill>
            </a:rPr>
            <a:t>untuk</a:t>
          </a:r>
          <a:r>
            <a:rPr lang="en-US" sz="2000" dirty="0">
              <a:solidFill>
                <a:schemeClr val="tx1"/>
              </a:solidFill>
            </a:rPr>
            <a:t> </a:t>
          </a:r>
          <a:r>
            <a:rPr lang="en-US" sz="2000" dirty="0" err="1">
              <a:solidFill>
                <a:schemeClr val="tx1"/>
              </a:solidFill>
            </a:rPr>
            <a:t>menentukan</a:t>
          </a:r>
          <a:r>
            <a:rPr lang="en-US" sz="2000" dirty="0">
              <a:solidFill>
                <a:schemeClr val="tx1"/>
              </a:solidFill>
            </a:rPr>
            <a:t> </a:t>
          </a:r>
          <a:r>
            <a:rPr lang="en-US" sz="2000" dirty="0" err="1">
              <a:solidFill>
                <a:schemeClr val="tx1"/>
              </a:solidFill>
            </a:rPr>
            <a:t>kegiatan</a:t>
          </a:r>
          <a:r>
            <a:rPr lang="en-US" sz="2000" dirty="0">
              <a:solidFill>
                <a:schemeClr val="tx1"/>
              </a:solidFill>
            </a:rPr>
            <a:t> yang </a:t>
          </a:r>
          <a:r>
            <a:rPr lang="en-US" sz="2000" dirty="0" err="1">
              <a:solidFill>
                <a:schemeClr val="tx1"/>
              </a:solidFill>
            </a:rPr>
            <a:t>dibutuhkan</a:t>
          </a:r>
          <a:r>
            <a:rPr lang="en-US" sz="2000" dirty="0">
              <a:solidFill>
                <a:schemeClr val="tx1"/>
              </a:solidFill>
            </a:rPr>
            <a:t> </a:t>
          </a:r>
          <a:r>
            <a:rPr lang="en-US" sz="2000" dirty="0" err="1">
              <a:solidFill>
                <a:schemeClr val="tx1"/>
              </a:solidFill>
            </a:rPr>
            <a:t>untuk</a:t>
          </a:r>
          <a:r>
            <a:rPr lang="en-US" sz="2000" dirty="0">
              <a:solidFill>
                <a:schemeClr val="tx1"/>
              </a:solidFill>
            </a:rPr>
            <a:t> </a:t>
          </a:r>
          <a:r>
            <a:rPr lang="en-US" sz="2000" dirty="0" err="1">
              <a:solidFill>
                <a:schemeClr val="tx1"/>
              </a:solidFill>
            </a:rPr>
            <a:t>menyelesaikan</a:t>
          </a:r>
          <a:r>
            <a:rPr lang="en-US" sz="2000" dirty="0">
              <a:solidFill>
                <a:schemeClr val="tx1"/>
              </a:solidFill>
            </a:rPr>
            <a:t> </a:t>
          </a:r>
          <a:r>
            <a:rPr lang="en-US" sz="2000" dirty="0" err="1">
              <a:solidFill>
                <a:schemeClr val="tx1"/>
              </a:solidFill>
            </a:rPr>
            <a:t>pekerjaan</a:t>
          </a:r>
          <a:r>
            <a:rPr lang="en-US" sz="2000" dirty="0">
              <a:solidFill>
                <a:schemeClr val="tx1"/>
              </a:solidFill>
            </a:rPr>
            <a:t>.</a:t>
          </a:r>
        </a:p>
      </dgm:t>
    </dgm:pt>
    <dgm:pt modelId="{BC606779-A312-4FF8-BFFF-F9719F4A80D2}" type="parTrans" cxnId="{2BF91113-2375-42B3-ABE3-A2707BDB4877}">
      <dgm:prSet/>
      <dgm:spPr/>
      <dgm:t>
        <a:bodyPr/>
        <a:lstStyle/>
        <a:p>
          <a:endParaRPr lang="en-US"/>
        </a:p>
      </dgm:t>
    </dgm:pt>
    <dgm:pt modelId="{51DF9AB3-BD73-43C2-BBA6-A81CF3288C71}" type="sibTrans" cxnId="{2BF91113-2375-42B3-ABE3-A2707BDB4877}">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3" custLinFactNeighborX="-2490" custLinFactNeighborY="-2026">
        <dgm:presLayoutVars>
          <dgm:chMax val="0"/>
          <dgm:bulletEnabled val="1"/>
        </dgm:presLayoutVars>
      </dgm:prSet>
      <dgm:spPr/>
    </dgm:pt>
    <dgm:pt modelId="{44DBF284-EFB8-48CB-AA9A-57838DF88D90}" type="pres">
      <dgm:prSet presAssocID="{870269B6-4112-4E4F-ABD8-795DDFDD3198}" presName="childText" presStyleLbl="revTx" presStyleIdx="0" presStyleCnt="3" custScaleY="208795">
        <dgm:presLayoutVars>
          <dgm:bulletEnabled val="1"/>
        </dgm:presLayoutVars>
      </dgm:prSet>
      <dgm:spPr/>
    </dgm:pt>
    <dgm:pt modelId="{280CA81F-85FF-478E-9BE9-1AA992A25306}" type="pres">
      <dgm:prSet presAssocID="{1B75498C-83B2-479C-A9F1-625A161AC294}" presName="parentText" presStyleLbl="node1" presStyleIdx="1" presStyleCnt="3" custScaleY="60728" custLinFactY="-79982" custLinFactNeighborX="0" custLinFactNeighborY="-100000">
        <dgm:presLayoutVars>
          <dgm:chMax val="0"/>
          <dgm:bulletEnabled val="1"/>
        </dgm:presLayoutVars>
      </dgm:prSet>
      <dgm:spPr/>
    </dgm:pt>
    <dgm:pt modelId="{D461787F-1A46-4A84-9BD4-B2FFA8180641}" type="pres">
      <dgm:prSet presAssocID="{1B75498C-83B2-479C-A9F1-625A161AC294}" presName="childText" presStyleLbl="revTx" presStyleIdx="1" presStyleCnt="3" custScaleY="195123" custLinFactY="-61295" custLinFactNeighborX="-2490" custLinFactNeighborY="-100000">
        <dgm:presLayoutVars>
          <dgm:bulletEnabled val="1"/>
        </dgm:presLayoutVars>
      </dgm:prSet>
      <dgm:spPr/>
    </dgm:pt>
    <dgm:pt modelId="{FA505CF8-8675-4B1F-9676-D53D0658C84F}" type="pres">
      <dgm:prSet presAssocID="{36CB20D9-9429-40D8-8283-E9E0FA475AA2}" presName="parentText" presStyleLbl="node1" presStyleIdx="2" presStyleCnt="3" custLinFactY="-57057" custLinFactNeighborX="0" custLinFactNeighborY="-100000">
        <dgm:presLayoutVars>
          <dgm:chMax val="0"/>
          <dgm:bulletEnabled val="1"/>
        </dgm:presLayoutVars>
      </dgm:prSet>
      <dgm:spPr/>
    </dgm:pt>
    <dgm:pt modelId="{466B0322-1517-4568-8CF3-32B7CE9149C2}" type="pres">
      <dgm:prSet presAssocID="{36CB20D9-9429-40D8-8283-E9E0FA475AA2}" presName="childText" presStyleLbl="revTx" presStyleIdx="2" presStyleCnt="3" custLinFactY="-8527" custLinFactNeighborX="0" custLinFactNeighborY="-100000">
        <dgm:presLayoutVars>
          <dgm:bulletEnabled val="1"/>
        </dgm:presLayoutVars>
      </dgm:prSet>
      <dgm:spPr/>
    </dgm:pt>
  </dgm:ptLst>
  <dgm:cxnLst>
    <dgm:cxn modelId="{66D3EB0D-B738-4755-A321-F7146A526FF8}" type="presOf" srcId="{A978AC15-C4A4-4AC7-9853-D84D476BC3BD}" destId="{44DBF284-EFB8-48CB-AA9A-57838DF88D90}" srcOrd="0" destOrd="3" presId="urn:microsoft.com/office/officeart/2005/8/layout/vList2"/>
    <dgm:cxn modelId="{2BF91113-2375-42B3-ABE3-A2707BDB4877}" srcId="{36CB20D9-9429-40D8-8283-E9E0FA475AA2}" destId="{2E6715F5-CB79-45EB-82EC-EE5C4603C92A}" srcOrd="0" destOrd="0" parTransId="{BC606779-A312-4FF8-BFFF-F9719F4A80D2}" sibTransId="{51DF9AB3-BD73-43C2-BBA6-A81CF3288C71}"/>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32B03D23-B592-43B9-BC84-2E00E90DE713}" srcId="{7BE175C2-43D5-BF47-B71D-4EF4D2107E03}" destId="{36CB20D9-9429-40D8-8283-E9E0FA475AA2}" srcOrd="2" destOrd="0" parTransId="{FEB6801E-7BCC-41DC-AAE0-AC64336D6B92}" sibTransId="{203149B8-68C7-426B-A68D-77580AC467C0}"/>
    <dgm:cxn modelId="{38A31F24-D25D-4479-B062-94CF08631DFE}" type="presOf" srcId="{B74EBF77-F150-49B2-A9B7-05370547BBDB}" destId="{D461787F-1A46-4A84-9BD4-B2FFA8180641}" srcOrd="0" destOrd="0" presId="urn:microsoft.com/office/officeart/2005/8/layout/vList2"/>
    <dgm:cxn modelId="{1D4E0929-3F5E-4707-B273-E8AA89E2B320}" type="presOf" srcId="{2E6715F5-CB79-45EB-82EC-EE5C4603C92A}" destId="{466B0322-1517-4568-8CF3-32B7CE9149C2}" srcOrd="0" destOrd="0" presId="urn:microsoft.com/office/officeart/2005/8/layout/vList2"/>
    <dgm:cxn modelId="{D0D56D46-61A6-4EA6-8E41-BC90DF63400C}" srcId="{4EDE0251-43AB-4BED-A71A-098A5A930F8E}" destId="{14F614C1-7C0E-4BE5-95BD-82A585296648}" srcOrd="1" destOrd="0" parTransId="{622D453C-F6E9-4952-A822-14C7A1544A07}" sibTransId="{EA0DC432-C8AE-494F-9684-79B483041233}"/>
    <dgm:cxn modelId="{147EA66E-9868-455F-8AEA-B1728558403F}" type="presOf" srcId="{1B75498C-83B2-479C-A9F1-625A161AC294}" destId="{280CA81F-85FF-478E-9BE9-1AA992A25306}" srcOrd="0" destOrd="0" presId="urn:microsoft.com/office/officeart/2005/8/layout/vList2"/>
    <dgm:cxn modelId="{11DADA7C-A2E1-49AB-9AB7-AD83E094AC0D}" type="presOf" srcId="{870269B6-4112-4E4F-ABD8-795DDFDD3198}" destId="{CA5515A7-FA4D-4B85-9DD9-17359CF050D2}" srcOrd="0" destOrd="0" presId="urn:microsoft.com/office/officeart/2005/8/layout/vList2"/>
    <dgm:cxn modelId="{3B4629A1-E20B-4686-A2CA-84F67DAF74CB}" type="presOf" srcId="{14F614C1-7C0E-4BE5-95BD-82A585296648}" destId="{44DBF284-EFB8-48CB-AA9A-57838DF88D90}" srcOrd="0" destOrd="2" presId="urn:microsoft.com/office/officeart/2005/8/layout/vList2"/>
    <dgm:cxn modelId="{474A76A7-25B7-4A47-BFC6-E597A9174B23}" srcId="{1B75498C-83B2-479C-A9F1-625A161AC294}" destId="{B74EBF77-F150-49B2-A9B7-05370547BBDB}" srcOrd="0" destOrd="0" parTransId="{9B284CB2-ED63-4526-ABEA-57504FA10EFB}" sibTransId="{C1D459BD-ADD1-4FD4-9427-DDF39B4569A2}"/>
    <dgm:cxn modelId="{202AA6A8-1087-4DB1-A8F2-6AA281484C89}" srcId="{4EDE0251-43AB-4BED-A71A-098A5A930F8E}" destId="{1FF70941-9740-42E0-9DC9-DCB63BA194BF}" srcOrd="0" destOrd="0" parTransId="{2929803D-72D0-41B9-A1D9-1224CE8074C8}" sibTransId="{28D9873B-8BF0-4720-8AA2-D1241A17B480}"/>
    <dgm:cxn modelId="{7AA7D1A9-336A-4EC4-9635-FAF991FD8C94}" type="presOf" srcId="{4EDE0251-43AB-4BED-A71A-098A5A930F8E}" destId="{44DBF284-EFB8-48CB-AA9A-57838DF88D90}" srcOrd="0" destOrd="0" presId="urn:microsoft.com/office/officeart/2005/8/layout/vList2"/>
    <dgm:cxn modelId="{AE3673AA-CB29-411E-A73D-1167E71EF9DB}" type="presOf" srcId="{1FF70941-9740-42E0-9DC9-DCB63BA194BF}" destId="{44DBF284-EFB8-48CB-AA9A-57838DF88D90}" srcOrd="0" destOrd="1" presId="urn:microsoft.com/office/officeart/2005/8/layout/vList2"/>
    <dgm:cxn modelId="{D78A2BB8-FD77-42F5-AEA0-27F29B2C1E8D}" srcId="{4EDE0251-43AB-4BED-A71A-098A5A930F8E}" destId="{A978AC15-C4A4-4AC7-9853-D84D476BC3BD}" srcOrd="2" destOrd="0" parTransId="{600BD932-472F-4F2A-8280-9D8159F7FB2D}" sibTransId="{E5CE3AA8-BC74-4CAC-A991-58E870B085CD}"/>
    <dgm:cxn modelId="{705232EC-0B50-4FFA-A04F-13FD89F6CEF4}" type="presOf" srcId="{7BE175C2-43D5-BF47-B71D-4EF4D2107E03}" destId="{224CF469-C495-45B8-9E4A-119EC6AA03FC}" srcOrd="0" destOrd="0" presId="urn:microsoft.com/office/officeart/2005/8/layout/vList2"/>
    <dgm:cxn modelId="{49F8D9EF-7335-41C4-8378-92F623093826}" type="presOf" srcId="{36CB20D9-9429-40D8-8283-E9E0FA475AA2}" destId="{FA505CF8-8675-4B1F-9676-D53D0658C84F}" srcOrd="0" destOrd="0" presId="urn:microsoft.com/office/officeart/2005/8/layout/vList2"/>
    <dgm:cxn modelId="{485542F3-D809-4611-8D5A-D8927A72C907}" srcId="{7BE175C2-43D5-BF47-B71D-4EF4D2107E03}" destId="{1B75498C-83B2-479C-A9F1-625A161AC294}" srcOrd="1" destOrd="0" parTransId="{91210CF8-9ABA-4648-9C02-96C91CB27C67}" sibTransId="{F8D42CAC-A885-4FBC-A863-137350044222}"/>
    <dgm:cxn modelId="{960F2947-4B39-4BD2-BBDA-9273F8A9F3DA}" type="presParOf" srcId="{224CF469-C495-45B8-9E4A-119EC6AA03FC}" destId="{CA5515A7-FA4D-4B85-9DD9-17359CF050D2}" srcOrd="0" destOrd="0" presId="urn:microsoft.com/office/officeart/2005/8/layout/vList2"/>
    <dgm:cxn modelId="{41352908-B36C-49D4-BCC7-EE2A51094C99}" type="presParOf" srcId="{224CF469-C495-45B8-9E4A-119EC6AA03FC}" destId="{44DBF284-EFB8-48CB-AA9A-57838DF88D90}" srcOrd="1" destOrd="0" presId="urn:microsoft.com/office/officeart/2005/8/layout/vList2"/>
    <dgm:cxn modelId="{A09360C9-D871-40F0-8142-DFD321719FA5}" type="presParOf" srcId="{224CF469-C495-45B8-9E4A-119EC6AA03FC}" destId="{280CA81F-85FF-478E-9BE9-1AA992A25306}" srcOrd="2" destOrd="0" presId="urn:microsoft.com/office/officeart/2005/8/layout/vList2"/>
    <dgm:cxn modelId="{1DFFE621-A650-4500-B558-6E1B3F9EE81E}" type="presParOf" srcId="{224CF469-C495-45B8-9E4A-119EC6AA03FC}" destId="{D461787F-1A46-4A84-9BD4-B2FFA8180641}" srcOrd="3" destOrd="0" presId="urn:microsoft.com/office/officeart/2005/8/layout/vList2"/>
    <dgm:cxn modelId="{A8CA3653-3429-4B33-AE06-E5EB07823A80}" type="presParOf" srcId="{224CF469-C495-45B8-9E4A-119EC6AA03FC}" destId="{FA505CF8-8675-4B1F-9676-D53D0658C84F}" srcOrd="4" destOrd="0" presId="urn:microsoft.com/office/officeart/2005/8/layout/vList2"/>
    <dgm:cxn modelId="{C3C276B6-82FF-4855-B426-A3475D3C907B}" type="presParOf" srcId="{224CF469-C495-45B8-9E4A-119EC6AA03FC}" destId="{466B0322-1517-4568-8CF3-32B7CE9149C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r>
            <a:rPr kumimoji="0" lang="en-GB" sz="2400" b="0" i="0" u="none" strike="noStrike" cap="none" spc="-4" normalizeH="0" baseline="0" noProof="0" dirty="0" err="1">
              <a:ln>
                <a:noFill/>
              </a:ln>
              <a:solidFill>
                <a:schemeClr val="tx1"/>
              </a:solidFill>
              <a:effectLst/>
              <a:uLnTx/>
              <a:uFillTx/>
              <a:latin typeface="Calibri"/>
              <a:ea typeface="+mn-ea"/>
              <a:cs typeface="Comic Sans MS"/>
            </a:rPr>
            <a:t>Teknik</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iteratif</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perencanaan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dimana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cap="none" spc="-4" normalizeH="0" baseline="0" noProof="0" dirty="0">
              <a:ln>
                <a:noFill/>
              </a:ln>
              <a:solidFill>
                <a:schemeClr val="tx1"/>
              </a:solidFill>
              <a:effectLst/>
              <a:uLnTx/>
              <a:uFillTx/>
              <a:latin typeface="Calibri"/>
              <a:ea typeface="+mn-ea"/>
              <a:cs typeface="Comic Sans MS"/>
            </a:rPr>
            <a:t> yang</a:t>
          </a:r>
          <a:r>
            <a:rPr kumimoji="0" lang="en-GB" sz="2400" b="0" i="0" u="none" strike="noStrike" cap="none" spc="60"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harus</a:t>
          </a:r>
          <a:r>
            <a:rPr kumimoji="0" lang="en-GB" sz="2400" b="0" i="0" u="none" strike="noStrike" cap="none" spc="11"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diselesaikan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waktu</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dekat</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direncanakan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secara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rinci</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sedangkan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a:ln>
                <a:noFill/>
              </a:ln>
              <a:solidFill>
                <a:schemeClr val="tx1"/>
              </a:solidFill>
              <a:effectLst/>
              <a:uLnTx/>
              <a:uFillTx/>
              <a:latin typeface="Calibri"/>
              <a:ea typeface="+mn-ea"/>
              <a:cs typeface="Comic Sans MS"/>
            </a:rPr>
            <a:t>di  </a:t>
          </a:r>
          <a:r>
            <a:rPr kumimoji="0" lang="en-GB" sz="2400" b="0" i="0" u="none" strike="noStrike" cap="none" spc="-4" normalizeH="0" baseline="0" noProof="0" dirty="0">
              <a:ln>
                <a:noFill/>
              </a:ln>
              <a:solidFill>
                <a:schemeClr val="tx1"/>
              </a:solidFill>
              <a:effectLst/>
              <a:uLnTx/>
              <a:uFillTx/>
              <a:latin typeface="Calibri"/>
              <a:ea typeface="+mn-ea"/>
              <a:cs typeface="Comic Sans MS"/>
            </a:rPr>
            <a:t>masa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depan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direncanakan</a:t>
          </a:r>
          <a:r>
            <a:rPr kumimoji="0" lang="en-GB" sz="2400" b="0" i="0" u="none" strike="noStrike" cap="none" spc="-4" normalizeH="0" baseline="0" noProof="0" dirty="0">
              <a:ln>
                <a:noFill/>
              </a:ln>
              <a:solidFill>
                <a:schemeClr val="tx1"/>
              </a:solidFill>
              <a:effectLst/>
              <a:uLnTx/>
              <a:uFillTx/>
              <a:latin typeface="Calibri"/>
              <a:ea typeface="+mn-ea"/>
              <a:cs typeface="Comic Sans MS"/>
            </a:rPr>
            <a:t> di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a:ln>
                <a:noFill/>
              </a:ln>
              <a:solidFill>
                <a:schemeClr val="tx1"/>
              </a:solidFill>
              <a:effectLst/>
              <a:uLnTx/>
              <a:uFillTx/>
              <a:latin typeface="Calibri"/>
              <a:ea typeface="+mn-ea"/>
              <a:cs typeface="Comic Sans MS"/>
            </a:rPr>
            <a:t>yang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lebih</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tinggi</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Oleh</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karena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itu</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bisa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eksis</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diberbagai</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a:ln>
                <a:noFill/>
              </a:ln>
              <a:solidFill>
                <a:schemeClr val="tx1"/>
              </a:solidFill>
              <a:effectLst/>
              <a:uLnTx/>
              <a:uFillTx/>
              <a:latin typeface="Calibri"/>
              <a:ea typeface="+mn-ea"/>
              <a:cs typeface="Comic Sans MS"/>
            </a:rPr>
            <a:t>detail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tergantung</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posisinya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siklus</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hidup</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proyek</a:t>
          </a:r>
          <a:r>
            <a:rPr kumimoji="0" lang="en-GB" sz="2400" b="0" i="0" u="none" strike="noStrike" cap="none" spc="56"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a:ln>
                <a:noFill/>
              </a:ln>
              <a:solidFill>
                <a:schemeClr val="tx1"/>
              </a:solidFill>
              <a:effectLst/>
              <a:uLnTx/>
              <a:uFillTx/>
              <a:latin typeface="Calibri"/>
              <a:ea typeface="+mn-ea"/>
              <a:cs typeface="Comic Sans MS"/>
            </a:rPr>
            <a:t>.</a:t>
          </a:r>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kumimoji="0" lang="en-GB" sz="2400" b="1" i="0" u="none" strike="noStrike" cap="none" spc="-8" normalizeH="0" baseline="0" noProof="0" dirty="0">
              <a:ln>
                <a:noFill/>
              </a:ln>
              <a:solidFill>
                <a:schemeClr val="tx1"/>
              </a:solidFill>
              <a:effectLst/>
              <a:uLnTx/>
              <a:uFillTx/>
              <a:latin typeface="Calibri"/>
              <a:ea typeface="+mn-ea"/>
              <a:cs typeface="Comic Sans MS"/>
            </a:rPr>
            <a:t>Rolling </a:t>
          </a:r>
          <a:r>
            <a:rPr kumimoji="0" lang="en-GB" sz="2400" b="1" i="0" u="none" strike="noStrike" cap="none" spc="-4" normalizeH="0" baseline="0" noProof="0" dirty="0">
              <a:ln>
                <a:noFill/>
              </a:ln>
              <a:solidFill>
                <a:schemeClr val="tx1"/>
              </a:solidFill>
              <a:effectLst/>
              <a:uLnTx/>
              <a:uFillTx/>
              <a:latin typeface="Calibri"/>
              <a:ea typeface="+mn-ea"/>
              <a:cs typeface="Comic Sans MS"/>
            </a:rPr>
            <a:t>Wave</a:t>
          </a:r>
          <a:r>
            <a:rPr kumimoji="0" lang="en-GB" sz="2400" b="1" i="0" u="none" strike="noStrike" cap="none" spc="19" normalizeH="0" baseline="0" noProof="0" dirty="0">
              <a:ln>
                <a:noFill/>
              </a:ln>
              <a:solidFill>
                <a:schemeClr val="tx1"/>
              </a:solidFill>
              <a:effectLst/>
              <a:uLnTx/>
              <a:uFillTx/>
              <a:latin typeface="Calibri"/>
              <a:ea typeface="+mn-ea"/>
              <a:cs typeface="Comic Sans MS"/>
            </a:rPr>
            <a:t> </a:t>
          </a:r>
          <a:r>
            <a:rPr kumimoji="0" lang="en-GB" sz="2400" b="1" i="0" u="none" strike="noStrike" cap="none" spc="-4" normalizeH="0" baseline="0" noProof="0" dirty="0">
              <a:ln>
                <a:noFill/>
              </a:ln>
              <a:solidFill>
                <a:schemeClr val="tx1"/>
              </a:solidFill>
              <a:effectLst/>
              <a:uLnTx/>
              <a:uFillTx/>
              <a:latin typeface="Calibri"/>
              <a:ea typeface="+mn-ea"/>
              <a:cs typeface="Comic Sans MS"/>
            </a:rPr>
            <a:t>Planning</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BD48EA0D-1431-453B-B0D3-0F5E5928D363}">
      <dgm:prSet custT="1"/>
      <dgm:spPr/>
      <dgm:t>
        <a:bodyPr/>
        <a:lstStyle/>
        <a:p>
          <a:pPr rtl="0"/>
          <a:r>
            <a:rPr kumimoji="0" lang="en-GB" sz="2400" b="0" i="0" u="none" strike="noStrike" cap="none" spc="-4" normalizeH="0" baseline="0" noProof="0" dirty="0" err="1">
              <a:ln>
                <a:noFill/>
              </a:ln>
              <a:solidFill>
                <a:schemeClr val="tx1"/>
              </a:solidFill>
              <a:effectLst/>
              <a:uLnTx/>
              <a:uFillTx/>
              <a:latin typeface="Calibri"/>
              <a:ea typeface="+mn-ea"/>
              <a:cs typeface="Comic Sans MS"/>
            </a:rPr>
            <a:t>Selama</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awal</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perencanaan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strategis</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ketika</a:t>
          </a:r>
          <a:r>
            <a:rPr kumimoji="0" lang="en-GB" sz="2400" b="0" i="0" u="none" strike="noStrike" cap="none" spc="83"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informasi</a:t>
          </a:r>
          <a:r>
            <a:rPr kumimoji="0" lang="en-GB" sz="2400" b="0" i="0" u="none" strike="noStrike" cap="none" spc="26"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kurang</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didefinisikan</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paket</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dapat</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didekomposisi</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ke</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a:ln>
                <a:noFill/>
              </a:ln>
              <a:solidFill>
                <a:schemeClr val="tx1"/>
              </a:solidFill>
              <a:effectLst/>
              <a:uLnTx/>
              <a:uFillTx/>
              <a:latin typeface="Calibri"/>
              <a:ea typeface="+mn-ea"/>
              <a:cs typeface="Comic Sans MS"/>
            </a:rPr>
            <a:t>yang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diketahui</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Sejalan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dengan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semakin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banyak</a:t>
          </a:r>
          <a:r>
            <a:rPr kumimoji="0" lang="en-GB" sz="2400" b="0" i="0" u="none" strike="noStrike" cap="none" spc="-4" normalizeH="0" baseline="0" noProof="0" dirty="0">
              <a:ln>
                <a:noFill/>
              </a:ln>
              <a:solidFill>
                <a:schemeClr val="tx1"/>
              </a:solidFill>
              <a:effectLst/>
              <a:uLnTx/>
              <a:uFillTx/>
              <a:latin typeface="Calibri"/>
              <a:ea typeface="+mn-ea"/>
              <a:cs typeface="Comic Sans MS"/>
            </a:rPr>
            <a:t> yang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diketahui</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tentang</a:t>
          </a:r>
          <a:r>
            <a:rPr kumimoji="0" lang="en-GB" sz="2400" b="0" i="0" u="none" strike="noStrike" cap="none" spc="-8" normalizeH="0" baseline="0" noProof="0" dirty="0">
              <a:ln>
                <a:noFill/>
              </a:ln>
              <a:solidFill>
                <a:schemeClr val="tx1"/>
              </a:solidFill>
              <a:effectLst/>
              <a:uLnTx/>
              <a:uFillTx/>
              <a:latin typeface="Calibri"/>
              <a:ea typeface="+mn-ea"/>
              <a:cs typeface="Comic Sans MS"/>
            </a:rPr>
            <a:t> even-even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mendatang</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waktu</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dekat</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paket-paket</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8" normalizeH="0" baseline="0" noProof="0" dirty="0" err="1">
              <a:ln>
                <a:noFill/>
              </a:ln>
              <a:solidFill>
                <a:schemeClr val="tx1"/>
              </a:solidFill>
              <a:effectLst/>
              <a:uLnTx/>
              <a:uFillTx/>
              <a:latin typeface="Calibri"/>
              <a:ea typeface="+mn-ea"/>
              <a:cs typeface="Comic Sans MS"/>
            </a:rPr>
            <a:t>dapat</a:t>
          </a:r>
          <a:r>
            <a:rPr kumimoji="0" lang="en-GB" sz="2400" b="0" i="0" u="none" strike="noStrike" cap="none" spc="-8"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dipecah</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menjadi</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r>
            <a:rPr kumimoji="0" lang="en-GB" sz="2400" b="0" i="0" u="none" strike="noStrike" cap="none" spc="-4" normalizeH="0" baseline="0" noProof="0" dirty="0" err="1">
              <a:ln>
                <a:noFill/>
              </a:ln>
              <a:solidFill>
                <a:schemeClr val="tx1"/>
              </a:solidFill>
              <a:effectLst/>
              <a:uLnTx/>
              <a:uFillTx/>
              <a:latin typeface="Calibri"/>
              <a:ea typeface="+mn-ea"/>
              <a:cs typeface="Comic Sans MS"/>
            </a:rPr>
            <a:t>aktivitas-aktivitas</a:t>
          </a:r>
          <a:r>
            <a:rPr kumimoji="0" lang="en-GB" sz="2400" b="0" i="0" u="none" strike="noStrike" cap="none" spc="-4" normalizeH="0" baseline="0" noProof="0" dirty="0">
              <a:ln>
                <a:noFill/>
              </a:ln>
              <a:solidFill>
                <a:schemeClr val="tx1"/>
              </a:solidFill>
              <a:effectLst/>
              <a:uLnTx/>
              <a:uFillTx/>
              <a:latin typeface="Calibri"/>
              <a:ea typeface="+mn-ea"/>
              <a:cs typeface="Comic Sans MS"/>
            </a:rPr>
            <a:t>. </a:t>
          </a:r>
        </a:p>
      </dgm:t>
    </dgm:pt>
    <dgm:pt modelId="{2F47F3DF-CCD2-4D19-B4F2-7ADE851912FF}" type="parTrans" cxnId="{64A7AB6F-70FB-48C8-8E19-ABF67AB67059}">
      <dgm:prSet/>
      <dgm:spPr/>
      <dgm:t>
        <a:bodyPr/>
        <a:lstStyle/>
        <a:p>
          <a:endParaRPr lang="en-US"/>
        </a:p>
      </dgm:t>
    </dgm:pt>
    <dgm:pt modelId="{CB15D76D-FD9D-4788-8CE0-0407B21EE257}" type="sibTrans" cxnId="{64A7AB6F-70FB-48C8-8E19-ABF67AB67059}">
      <dgm:prSet/>
      <dgm:spPr/>
      <dgm:t>
        <a:bodyPr/>
        <a:lstStyle/>
        <a:p>
          <a:endParaRPr lang="en-US"/>
        </a:p>
      </dgm:t>
    </dgm:pt>
    <dgm:pt modelId="{83838FB6-001A-47EE-9575-A7C1CE757873}">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827EEF3E-79FC-4F82-AEBB-12D343F4FB7A}" type="parTrans" cxnId="{6A55D909-EE55-4ACD-84BF-A3C1FF8DDB07}">
      <dgm:prSet/>
      <dgm:spPr/>
      <dgm:t>
        <a:bodyPr/>
        <a:lstStyle/>
        <a:p>
          <a:endParaRPr lang="en-US"/>
        </a:p>
      </dgm:t>
    </dgm:pt>
    <dgm:pt modelId="{68301039-254E-4C1A-BD9F-7448EB9EF021}" type="sibTrans" cxnId="{6A55D909-EE55-4ACD-84BF-A3C1FF8DDB07}">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6A55D909-EE55-4ACD-84BF-A3C1FF8DDB07}" srcId="{870269B6-4112-4E4F-ABD8-795DDFDD3198}" destId="{83838FB6-001A-47EE-9575-A7C1CE757873}" srcOrd="1" destOrd="0" parTransId="{827EEF3E-79FC-4F82-AEBB-12D343F4FB7A}" sibTransId="{68301039-254E-4C1A-BD9F-7448EB9EF021}"/>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D1A91035-D4B8-4D57-BE20-D337F034B40F}" type="presOf" srcId="{7BE175C2-43D5-BF47-B71D-4EF4D2107E03}" destId="{224CF469-C495-45B8-9E4A-119EC6AA03FC}" srcOrd="0" destOrd="0" presId="urn:microsoft.com/office/officeart/2005/8/layout/vList2"/>
    <dgm:cxn modelId="{0F885F61-902E-42F1-A250-0F4F18DDA796}" type="presOf" srcId="{4EDE0251-43AB-4BED-A71A-098A5A930F8E}" destId="{44DBF284-EFB8-48CB-AA9A-57838DF88D90}" srcOrd="0" destOrd="0" presId="urn:microsoft.com/office/officeart/2005/8/layout/vList2"/>
    <dgm:cxn modelId="{CC2F016C-11F6-41AF-9FC6-40FCB3E19EFC}" type="presOf" srcId="{BD48EA0D-1431-453B-B0D3-0F5E5928D363}" destId="{44DBF284-EFB8-48CB-AA9A-57838DF88D90}" srcOrd="0" destOrd="2" presId="urn:microsoft.com/office/officeart/2005/8/layout/vList2"/>
    <dgm:cxn modelId="{F1A14E4D-2654-4355-9B4C-C2ACA226CF92}" type="presOf" srcId="{870269B6-4112-4E4F-ABD8-795DDFDD3198}" destId="{CA5515A7-FA4D-4B85-9DD9-17359CF050D2}" srcOrd="0" destOrd="0" presId="urn:microsoft.com/office/officeart/2005/8/layout/vList2"/>
    <dgm:cxn modelId="{64A7AB6F-70FB-48C8-8E19-ABF67AB67059}" srcId="{870269B6-4112-4E4F-ABD8-795DDFDD3198}" destId="{BD48EA0D-1431-453B-B0D3-0F5E5928D363}" srcOrd="2" destOrd="0" parTransId="{2F47F3DF-CCD2-4D19-B4F2-7ADE851912FF}" sibTransId="{CB15D76D-FD9D-4788-8CE0-0407B21EE257}"/>
    <dgm:cxn modelId="{A7307FD1-05DD-4136-AF11-C5E942B5A7B9}" type="presOf" srcId="{83838FB6-001A-47EE-9575-A7C1CE757873}" destId="{44DBF284-EFB8-48CB-AA9A-57838DF88D90}" srcOrd="0" destOrd="1" presId="urn:microsoft.com/office/officeart/2005/8/layout/vList2"/>
    <dgm:cxn modelId="{38DC27EB-F7D3-4E88-B4E4-5E17284D930C}" type="presParOf" srcId="{224CF469-C495-45B8-9E4A-119EC6AA03FC}" destId="{CA5515A7-FA4D-4B85-9DD9-17359CF050D2}" srcOrd="0" destOrd="0" presId="urn:microsoft.com/office/officeart/2005/8/layout/vList2"/>
    <dgm:cxn modelId="{E9ABF989-BE15-4688-A6AE-239C1B4B24C0}"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tx1"/>
              </a:solidFill>
            </a:rPr>
            <a:t>Activity List</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8A93CE34-F5A0-4257-92E8-82B269381BE8}" type="presOf" srcId="{7BE175C2-43D5-BF47-B71D-4EF4D2107E03}" destId="{224CF469-C495-45B8-9E4A-119EC6AA03FC}" srcOrd="0" destOrd="0" presId="urn:microsoft.com/office/officeart/2005/8/layout/vList2"/>
    <dgm:cxn modelId="{8C66533B-C189-4606-B5F6-5D0197066189}" type="presOf" srcId="{870269B6-4112-4E4F-ABD8-795DDFDD3198}" destId="{CA5515A7-FA4D-4B85-9DD9-17359CF050D2}" srcOrd="0" destOrd="0" presId="urn:microsoft.com/office/officeart/2005/8/layout/vList2"/>
    <dgm:cxn modelId="{423FFE92-A424-45F0-87DA-808CA18A203B}" type="presOf" srcId="{4EDE0251-43AB-4BED-A71A-098A5A930F8E}" destId="{44DBF284-EFB8-48CB-AA9A-57838DF88D90}" srcOrd="0" destOrd="0" presId="urn:microsoft.com/office/officeart/2005/8/layout/vList2"/>
    <dgm:cxn modelId="{2587C176-5A4E-459E-98D0-23841C40DF51}" type="presParOf" srcId="{224CF469-C495-45B8-9E4A-119EC6AA03FC}" destId="{CA5515A7-FA4D-4B85-9DD9-17359CF050D2}" srcOrd="0" destOrd="0" presId="urn:microsoft.com/office/officeart/2005/8/layout/vList2"/>
    <dgm:cxn modelId="{61422D50-543D-4456-9D6C-EE971977577D}"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tx1"/>
              </a:solidFill>
            </a:rPr>
            <a:t>Milestone List</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CF6D2524-7ECD-4EFC-9715-DF51E3048F87}" type="presOf" srcId="{4EDE0251-43AB-4BED-A71A-098A5A930F8E}" destId="{44DBF284-EFB8-48CB-AA9A-57838DF88D90}" srcOrd="0" destOrd="0" presId="urn:microsoft.com/office/officeart/2005/8/layout/vList2"/>
    <dgm:cxn modelId="{2A120395-D187-40A2-97CC-018D4DE740D5}" type="presOf" srcId="{7BE175C2-43D5-BF47-B71D-4EF4D2107E03}" destId="{224CF469-C495-45B8-9E4A-119EC6AA03FC}" srcOrd="0" destOrd="0" presId="urn:microsoft.com/office/officeart/2005/8/layout/vList2"/>
    <dgm:cxn modelId="{1AF8FBBE-2EF1-4A33-BCEC-81EB298E3DFD}" type="presOf" srcId="{870269B6-4112-4E4F-ABD8-795DDFDD3198}" destId="{CA5515A7-FA4D-4B85-9DD9-17359CF050D2}" srcOrd="0" destOrd="0" presId="urn:microsoft.com/office/officeart/2005/8/layout/vList2"/>
    <dgm:cxn modelId="{73ACF7E2-AA61-4E23-B9CD-214E8B9C477F}" type="presParOf" srcId="{224CF469-C495-45B8-9E4A-119EC6AA03FC}" destId="{CA5515A7-FA4D-4B85-9DD9-17359CF050D2}" srcOrd="0" destOrd="0" presId="urn:microsoft.com/office/officeart/2005/8/layout/vList2"/>
    <dgm:cxn modelId="{CC13420D-C3D4-451F-804A-4D79274374A2}"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BE175C2-43D5-BF47-B71D-4EF4D2107E03}" type="doc">
      <dgm:prSet loTypeId="urn:microsoft.com/office/officeart/2005/8/layout/vList2" loCatId="list" qsTypeId="urn:microsoft.com/office/officeart/2005/8/quickstyle/3d3" qsCatId="3D" csTypeId="urn:microsoft.com/office/officeart/2005/8/colors/colorful5" csCatId="colorful" phldr="1"/>
      <dgm:spPr/>
    </dgm:pt>
    <dgm:pt modelId="{4EDE0251-43AB-4BED-A71A-098A5A930F8E}">
      <dgm:prSet phldrT="[Text]" custT="1"/>
      <dgm:spPr>
        <a:xfrm rot="10800000">
          <a:off x="1612781" y="1865"/>
          <a:ext cx="4339282" cy="2079218"/>
        </a:xfrm>
      </dgm:spPr>
      <dgm:t>
        <a:bodyPr/>
        <a:lstStyle/>
        <a:p>
          <a:pPr marL="82550" indent="-82550" algn="just"/>
          <a:endParaRPr lang="en-US" sz="2400" b="0" dirty="0">
            <a:solidFill>
              <a:schemeClr val="tx1"/>
            </a:solidFill>
            <a:latin typeface="Calibri"/>
            <a:ea typeface="+mn-ea"/>
            <a:cs typeface="+mn-cs"/>
          </a:endParaRPr>
        </a:p>
      </dgm:t>
    </dgm:pt>
    <dgm:pt modelId="{6BED1E76-4331-4355-A781-9248F47E5EA6}" type="parTrans" cxnId="{0123BF22-D0B9-43C8-BFB8-3232C9014BED}">
      <dgm:prSet/>
      <dgm:spPr/>
      <dgm:t>
        <a:bodyPr/>
        <a:lstStyle/>
        <a:p>
          <a:endParaRPr lang="en-US"/>
        </a:p>
      </dgm:t>
    </dgm:pt>
    <dgm:pt modelId="{97378F11-B4B3-4875-ADE8-941FEE663EFB}" type="sibTrans" cxnId="{0123BF22-D0B9-43C8-BFB8-3232C9014BED}">
      <dgm:prSet/>
      <dgm:spPr/>
      <dgm:t>
        <a:bodyPr/>
        <a:lstStyle/>
        <a:p>
          <a:endParaRPr lang="en-US"/>
        </a:p>
      </dgm:t>
    </dgm:pt>
    <dgm:pt modelId="{870269B6-4112-4E4F-ABD8-795DDFDD3198}">
      <dgm:prSet phldrT="[Text]" custT="1"/>
      <dgm:spPr>
        <a:xfrm rot="10800000">
          <a:off x="1612781" y="1865"/>
          <a:ext cx="4339282" cy="2079218"/>
        </a:xfrm>
      </dgm:spPr>
      <dgm:t>
        <a:bodyPr/>
        <a:lstStyle/>
        <a:p>
          <a:pPr marL="82550" indent="-82550" algn="l"/>
          <a:r>
            <a:rPr lang="en-US" sz="2800" dirty="0">
              <a:solidFill>
                <a:schemeClr val="tx1"/>
              </a:solidFill>
            </a:rPr>
            <a:t>Change Request</a:t>
          </a:r>
          <a:endParaRPr lang="en-US" sz="2400" b="0" dirty="0">
            <a:solidFill>
              <a:schemeClr val="tx1"/>
            </a:solidFill>
            <a:latin typeface="Calibri"/>
            <a:ea typeface="+mn-ea"/>
            <a:cs typeface="+mn-cs"/>
          </a:endParaRPr>
        </a:p>
      </dgm:t>
    </dgm:pt>
    <dgm:pt modelId="{9CF3B767-8600-AA44-91F2-FBC1438A0182}" type="sibTrans" cxnId="{E6D25622-EABD-044C-816E-41F198C2B326}">
      <dgm:prSet/>
      <dgm:spPr/>
      <dgm:t>
        <a:bodyPr/>
        <a:lstStyle/>
        <a:p>
          <a:endParaRPr lang="en-US"/>
        </a:p>
      </dgm:t>
    </dgm:pt>
    <dgm:pt modelId="{A1011F09-7E36-094F-8195-C8FACF5F9B59}" type="parTrans" cxnId="{E6D25622-EABD-044C-816E-41F198C2B326}">
      <dgm:prSet/>
      <dgm:spPr/>
      <dgm:t>
        <a:bodyPr/>
        <a:lstStyle/>
        <a:p>
          <a:endParaRPr lang="en-US"/>
        </a:p>
      </dgm:t>
    </dgm:pt>
    <dgm:pt modelId="{224CF469-C495-45B8-9E4A-119EC6AA03FC}" type="pres">
      <dgm:prSet presAssocID="{7BE175C2-43D5-BF47-B71D-4EF4D2107E03}" presName="linear" presStyleCnt="0">
        <dgm:presLayoutVars>
          <dgm:animLvl val="lvl"/>
          <dgm:resizeHandles val="exact"/>
        </dgm:presLayoutVars>
      </dgm:prSet>
      <dgm:spPr/>
    </dgm:pt>
    <dgm:pt modelId="{CA5515A7-FA4D-4B85-9DD9-17359CF050D2}" type="pres">
      <dgm:prSet presAssocID="{870269B6-4112-4E4F-ABD8-795DDFDD3198}" presName="parentText" presStyleLbl="node1" presStyleIdx="0" presStyleCnt="1" custLinFactNeighborX="-5547" custLinFactNeighborY="-95067">
        <dgm:presLayoutVars>
          <dgm:chMax val="0"/>
          <dgm:bulletEnabled val="1"/>
        </dgm:presLayoutVars>
      </dgm:prSet>
      <dgm:spPr/>
    </dgm:pt>
    <dgm:pt modelId="{44DBF284-EFB8-48CB-AA9A-57838DF88D90}" type="pres">
      <dgm:prSet presAssocID="{870269B6-4112-4E4F-ABD8-795DDFDD3198}" presName="childText" presStyleLbl="revTx" presStyleIdx="0" presStyleCnt="1">
        <dgm:presLayoutVars>
          <dgm:bulletEnabled val="1"/>
        </dgm:presLayoutVars>
      </dgm:prSet>
      <dgm:spPr/>
    </dgm:pt>
  </dgm:ptLst>
  <dgm:cxnLst>
    <dgm:cxn modelId="{E6D25622-EABD-044C-816E-41F198C2B326}" srcId="{7BE175C2-43D5-BF47-B71D-4EF4D2107E03}" destId="{870269B6-4112-4E4F-ABD8-795DDFDD3198}" srcOrd="0" destOrd="0" parTransId="{A1011F09-7E36-094F-8195-C8FACF5F9B59}" sibTransId="{9CF3B767-8600-AA44-91F2-FBC1438A0182}"/>
    <dgm:cxn modelId="{0123BF22-D0B9-43C8-BFB8-3232C9014BED}" srcId="{870269B6-4112-4E4F-ABD8-795DDFDD3198}" destId="{4EDE0251-43AB-4BED-A71A-098A5A930F8E}" srcOrd="0" destOrd="0" parTransId="{6BED1E76-4331-4355-A781-9248F47E5EA6}" sibTransId="{97378F11-B4B3-4875-ADE8-941FEE663EFB}"/>
    <dgm:cxn modelId="{08C5B22E-B2D0-4C76-851D-2FDC8A752973}" type="presOf" srcId="{870269B6-4112-4E4F-ABD8-795DDFDD3198}" destId="{CA5515A7-FA4D-4B85-9DD9-17359CF050D2}" srcOrd="0" destOrd="0" presId="urn:microsoft.com/office/officeart/2005/8/layout/vList2"/>
    <dgm:cxn modelId="{0357F744-0C37-4272-81C5-AFBE01E2D20D}" type="presOf" srcId="{4EDE0251-43AB-4BED-A71A-098A5A930F8E}" destId="{44DBF284-EFB8-48CB-AA9A-57838DF88D90}" srcOrd="0" destOrd="0" presId="urn:microsoft.com/office/officeart/2005/8/layout/vList2"/>
    <dgm:cxn modelId="{DD10A051-27FA-4929-AE5A-22178E6216AD}" type="presOf" srcId="{7BE175C2-43D5-BF47-B71D-4EF4D2107E03}" destId="{224CF469-C495-45B8-9E4A-119EC6AA03FC}" srcOrd="0" destOrd="0" presId="urn:microsoft.com/office/officeart/2005/8/layout/vList2"/>
    <dgm:cxn modelId="{FFE6785C-A19F-4875-9B35-8CBA767E70BB}" type="presParOf" srcId="{224CF469-C495-45B8-9E4A-119EC6AA03FC}" destId="{CA5515A7-FA4D-4B85-9DD9-17359CF050D2}" srcOrd="0" destOrd="0" presId="urn:microsoft.com/office/officeart/2005/8/layout/vList2"/>
    <dgm:cxn modelId="{F1288EA5-4C95-4BA3-92A5-58C2E70BD0AF}" type="presParOf" srcId="{224CF469-C495-45B8-9E4A-119EC6AA03FC}" destId="{44DBF284-EFB8-48CB-AA9A-57838DF88D9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DB33631C-DC2B-42E8-A407-DC3EBD94912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7C60CF-A321-4341-823F-5936E3387948}">
      <dgm:prSet phldrT="[Text]" custT="1"/>
      <dgm:spPr/>
      <dgm:t>
        <a:bodyPr/>
        <a:lstStyle/>
        <a:p>
          <a:r>
            <a:rPr kumimoji="0" lang="en-US" sz="2800" b="0" i="0" u="none" strike="noStrike" cap="none" spc="-4" normalizeH="0" baseline="0" noProof="0" dirty="0">
              <a:ln>
                <a:noFill/>
              </a:ln>
              <a:solidFill>
                <a:schemeClr val="tx1"/>
              </a:solidFill>
              <a:effectLst/>
              <a:uLnTx/>
              <a:uFillTx/>
              <a:latin typeface="Calibri"/>
              <a:ea typeface="+mn-ea"/>
              <a:cs typeface="Comic Sans MS"/>
            </a:rPr>
            <a:t>Proses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mengidentifikasi</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mendokumentasikan</a:t>
          </a:r>
          <a:r>
            <a:rPr kumimoji="0" lang="en-US" sz="2800" b="0" i="0" u="none" strike="noStrike" cap="none" spc="30"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hubungan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antar</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dalam</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0" normalizeH="0" baseline="0" noProof="0" dirty="0" err="1">
              <a:ln>
                <a:noFill/>
              </a:ln>
              <a:solidFill>
                <a:schemeClr val="tx1"/>
              </a:solidFill>
              <a:effectLst/>
              <a:uLnTx/>
              <a:uFillTx/>
              <a:latin typeface="Calibri"/>
              <a:ea typeface="+mn-ea"/>
              <a:cs typeface="Comic Sans MS"/>
            </a:rPr>
            <a:t>suatu</a:t>
          </a:r>
          <a:r>
            <a:rPr kumimoji="0" lang="en-US" sz="2800" b="0" i="0" u="none" strike="noStrike" cap="none" spc="0" normalizeH="0" baseline="0" noProof="0" dirty="0">
              <a:ln>
                <a:noFill/>
              </a:ln>
              <a:solidFill>
                <a:schemeClr val="tx1"/>
              </a:solidFill>
              <a:effectLst/>
              <a:uLnTx/>
              <a:uFillTx/>
              <a:latin typeface="Calibri"/>
              <a:ea typeface="+mn-ea"/>
              <a:cs typeface="Comic Sans MS"/>
            </a:rPr>
            <a:t> </a:t>
          </a:r>
          <a:r>
            <a:rPr kumimoji="0" lang="en-US" sz="2800" b="0" i="0" u="none" strike="noStrike" cap="none" spc="0" normalizeH="0" baseline="0" noProof="0" dirty="0" err="1">
              <a:ln>
                <a:noFill/>
              </a:ln>
              <a:solidFill>
                <a:schemeClr val="tx1"/>
              </a:solidFill>
              <a:effectLst/>
              <a:uLnTx/>
              <a:uFillTx/>
              <a:latin typeface="Calibri"/>
              <a:ea typeface="+mn-ea"/>
              <a:cs typeface="Comic Sans MS"/>
            </a:rPr>
            <a:t>proyek</a:t>
          </a:r>
          <a:r>
            <a:rPr kumimoji="0" lang="en-US" sz="2800" b="0" i="0" u="none" strike="noStrike" cap="none" spc="0" normalizeH="0" baseline="0" noProof="0" dirty="0">
              <a:ln>
                <a:noFill/>
              </a:ln>
              <a:solidFill>
                <a:schemeClr val="tx1"/>
              </a:solidFill>
              <a:effectLst/>
              <a:uLnTx/>
              <a:uFillTx/>
              <a:latin typeface="Calibri"/>
              <a:ea typeface="+mn-ea"/>
              <a:cs typeface="Comic Sans MS"/>
            </a:rPr>
            <a:t>. </a:t>
          </a:r>
          <a:r>
            <a:rPr lang="en-US" sz="2800" dirty="0">
              <a:solidFill>
                <a:schemeClr val="tx1"/>
              </a:solidFill>
            </a:rPr>
            <a:t>.</a:t>
          </a:r>
        </a:p>
      </dgm:t>
    </dgm:pt>
    <dgm:pt modelId="{7558C0F6-B15A-47E0-ADCB-28FEE33ECC44}" type="parTrans" cxnId="{A69363FC-17C7-4AD5-90D1-0F86940E7D55}">
      <dgm:prSet/>
      <dgm:spPr/>
      <dgm:t>
        <a:bodyPr/>
        <a:lstStyle/>
        <a:p>
          <a:endParaRPr lang="en-US"/>
        </a:p>
      </dgm:t>
    </dgm:pt>
    <dgm:pt modelId="{5E9675F2-BB24-4400-999D-2881E4D16D3B}" type="sibTrans" cxnId="{A69363FC-17C7-4AD5-90D1-0F86940E7D55}">
      <dgm:prSet/>
      <dgm:spPr/>
      <dgm:t>
        <a:bodyPr/>
        <a:lstStyle/>
        <a:p>
          <a:endParaRPr lang="en-US"/>
        </a:p>
      </dgm:t>
    </dgm:pt>
    <dgm:pt modelId="{CD4927AD-EBD5-44D9-8607-218C5B6C3800}">
      <dgm:prSet custT="1"/>
      <dgm:spPr/>
      <dgm:t>
        <a:bodyPr/>
        <a:lstStyle/>
        <a:p>
          <a:r>
            <a:rPr kumimoji="0" lang="en-US" sz="2800" b="0" i="0" u="none" strike="noStrike" cap="none" spc="-4" normalizeH="0" baseline="0" noProof="0" dirty="0" err="1">
              <a:ln>
                <a:noFill/>
              </a:ln>
              <a:solidFill>
                <a:schemeClr val="tx1"/>
              </a:solidFill>
              <a:effectLst/>
              <a:uLnTx/>
              <a:uFillTx/>
              <a:latin typeface="Calibri"/>
              <a:ea typeface="+mn-ea"/>
              <a:cs typeface="Comic Sans MS"/>
            </a:rPr>
            <a:t>Dengan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tujuan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dapat</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meninjau</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kembali</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cap="none" spc="-4" normalizeH="0" baseline="0" noProof="0" dirty="0">
              <a:ln>
                <a:noFill/>
              </a:ln>
              <a:solidFill>
                <a:schemeClr val="tx1"/>
              </a:solidFill>
              <a:effectLst/>
              <a:uLnTx/>
              <a:uFillTx/>
              <a:latin typeface="Calibri"/>
              <a:ea typeface="+mn-ea"/>
              <a:cs typeface="Comic Sans MS"/>
            </a:rPr>
            <a:t> yang </a:t>
          </a:r>
          <a:r>
            <a:rPr kumimoji="0" lang="en-US" sz="2800" b="0" i="0" u="none" strike="noStrike" cap="none" spc="0" normalizeH="0" baseline="0" noProof="0" dirty="0" err="1">
              <a:ln>
                <a:noFill/>
              </a:ln>
              <a:solidFill>
                <a:schemeClr val="tx1"/>
              </a:solidFill>
              <a:effectLst/>
              <a:uLnTx/>
              <a:uFillTx/>
              <a:latin typeface="Calibri"/>
              <a:ea typeface="+mn-ea"/>
              <a:cs typeface="Comic Sans MS"/>
            </a:rPr>
            <a:t>harus</a:t>
          </a:r>
          <a:r>
            <a:rPr kumimoji="0" lang="en-US" sz="2800" b="0" i="0" u="none" strike="noStrike" cap="none" spc="0"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dilakukan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sehingga</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dicapai</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efisiensi</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terbaik</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endParaRPr lang="en-US" sz="2800" dirty="0">
            <a:solidFill>
              <a:schemeClr val="tx1"/>
            </a:solidFill>
          </a:endParaRPr>
        </a:p>
      </dgm:t>
    </dgm:pt>
    <dgm:pt modelId="{8B0845E5-9EAC-4302-B793-BF550B7E6EFD}" type="parTrans" cxnId="{F790CF8C-0F29-4EBD-BB2A-0C1E1988EEAC}">
      <dgm:prSet/>
      <dgm:spPr/>
      <dgm:t>
        <a:bodyPr/>
        <a:lstStyle/>
        <a:p>
          <a:endParaRPr lang="en-US"/>
        </a:p>
      </dgm:t>
    </dgm:pt>
    <dgm:pt modelId="{9F38E7A8-5F6D-4843-BA46-CD4D4C8463D9}" type="sibTrans" cxnId="{F790CF8C-0F29-4EBD-BB2A-0C1E1988EEAC}">
      <dgm:prSet/>
      <dgm:spPr/>
      <dgm:t>
        <a:bodyPr/>
        <a:lstStyle/>
        <a:p>
          <a:endParaRPr lang="en-US"/>
        </a:p>
      </dgm:t>
    </dgm:pt>
    <dgm:pt modelId="{EF553624-0326-46B6-9D77-A6CCD389E7BA}">
      <dgm:prSet custT="1"/>
      <dgm:spPr/>
      <dgm:t>
        <a:bodyPr/>
        <a:lstStyle/>
        <a:p>
          <a:r>
            <a:rPr kumimoji="0" lang="en-US" sz="2800" b="0" i="0" u="none" strike="noStrike" cap="none" spc="-8" normalizeH="0" baseline="0" noProof="0" dirty="0" err="1">
              <a:ln>
                <a:noFill/>
              </a:ln>
              <a:solidFill>
                <a:schemeClr val="tx1"/>
              </a:solidFill>
              <a:effectLst/>
              <a:uLnTx/>
              <a:uFillTx/>
              <a:latin typeface="Calibri"/>
              <a:ea typeface="+mn-ea"/>
              <a:cs typeface="Comic Sans MS"/>
            </a:rPr>
            <a:t>Menentukan</a:t>
          </a:r>
          <a:r>
            <a:rPr kumimoji="0" lang="en-US" sz="2800" b="0" i="0" u="none" strike="noStrike" cap="none" spc="-8"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ketergantungan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0" normalizeH="0" baseline="0" noProof="0" dirty="0" err="1">
              <a:ln>
                <a:noFill/>
              </a:ln>
              <a:solidFill>
                <a:schemeClr val="tx1"/>
              </a:solidFill>
              <a:effectLst/>
              <a:uLnTx/>
              <a:uFillTx/>
              <a:latin typeface="Calibri"/>
              <a:ea typeface="+mn-ea"/>
              <a:cs typeface="Comic Sans MS"/>
            </a:rPr>
            <a:t>satu</a:t>
          </a:r>
          <a:r>
            <a:rPr kumimoji="0" lang="en-US" sz="2800" b="0" i="0" u="none" strike="noStrike" cap="none" spc="0" normalizeH="0" baseline="0" noProof="0" dirty="0">
              <a:ln>
                <a:noFill/>
              </a:ln>
              <a:solidFill>
                <a:schemeClr val="tx1"/>
              </a:solidFill>
              <a:effectLst/>
              <a:uLnTx/>
              <a:uFillTx/>
              <a:latin typeface="Calibri"/>
              <a:ea typeface="+mn-ea"/>
              <a:cs typeface="Comic Sans MS"/>
            </a:rPr>
            <a:t> </a:t>
          </a:r>
          <a:r>
            <a:rPr kumimoji="0" lang="en-US" sz="2800" b="0" i="0" u="none" strike="noStrike" cap="none" spc="-8" normalizeH="0" baseline="0" noProof="0" dirty="0" err="1">
              <a:ln>
                <a:noFill/>
              </a:ln>
              <a:solidFill>
                <a:schemeClr val="tx1"/>
              </a:solidFill>
              <a:effectLst/>
              <a:uLnTx/>
              <a:uFillTx/>
              <a:latin typeface="Calibri"/>
              <a:ea typeface="+mn-ea"/>
              <a:cs typeface="Comic Sans MS"/>
            </a:rPr>
            <a:t>dengan</a:t>
          </a:r>
          <a:r>
            <a:rPr kumimoji="0" lang="en-US" sz="2800" b="0" i="0" u="none" strike="noStrike" cap="none" spc="-8"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a:ln>
                <a:noFill/>
              </a:ln>
              <a:solidFill>
                <a:schemeClr val="tx1"/>
              </a:solidFill>
              <a:effectLst/>
              <a:uLnTx/>
              <a:uFillTx/>
              <a:latin typeface="Calibri"/>
              <a:ea typeface="+mn-ea"/>
              <a:cs typeface="Comic Sans MS"/>
            </a:rPr>
            <a:t>yang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lainnya</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sehingga</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diketahui</a:t>
          </a:r>
          <a:r>
            <a:rPr kumimoji="0" lang="en-US" sz="2800" b="0" i="0" u="none" strike="noStrike" cap="none" spc="-4" normalizeH="0" baseline="0" noProof="0" dirty="0">
              <a:ln>
                <a:noFill/>
              </a:ln>
              <a:solidFill>
                <a:schemeClr val="tx1"/>
              </a:solidFill>
              <a:effectLst/>
              <a:uLnTx/>
              <a:uFillTx/>
              <a:latin typeface="Calibri"/>
              <a:ea typeface="+mn-ea"/>
              <a:cs typeface="Comic Sans MS"/>
            </a:rPr>
            <a:t> </a:t>
          </a:r>
          <a:r>
            <a:rPr kumimoji="0" lang="en-US" sz="2800" b="0" i="0" u="none" strike="noStrike" cap="none" spc="0" normalizeH="0" baseline="0" noProof="0" dirty="0" err="1">
              <a:ln>
                <a:noFill/>
              </a:ln>
              <a:solidFill>
                <a:schemeClr val="tx1"/>
              </a:solidFill>
              <a:effectLst/>
              <a:uLnTx/>
              <a:uFillTx/>
              <a:latin typeface="Calibri"/>
              <a:ea typeface="+mn-ea"/>
              <a:cs typeface="Comic Sans MS"/>
            </a:rPr>
            <a:t>urutan</a:t>
          </a:r>
          <a:r>
            <a:rPr kumimoji="0" lang="en-US" sz="2800" b="0" i="0" u="none" strike="noStrike" cap="none" spc="0" normalizeH="0" baseline="0" noProof="0" dirty="0">
              <a:ln>
                <a:noFill/>
              </a:ln>
              <a:solidFill>
                <a:schemeClr val="tx1"/>
              </a:solidFill>
              <a:effectLst/>
              <a:uLnTx/>
              <a:uFillTx/>
              <a:latin typeface="Calibri"/>
              <a:ea typeface="+mn-ea"/>
              <a:cs typeface="Comic Sans MS"/>
            </a:rPr>
            <a:t>  </a:t>
          </a:r>
          <a:r>
            <a:rPr kumimoji="0" lang="en-US" sz="2800" b="0" i="0" u="none" strike="noStrike" cap="none" spc="-4" normalizeH="0" baseline="0" noProof="0" dirty="0" err="1">
              <a:ln>
                <a:noFill/>
              </a:ln>
              <a:solidFill>
                <a:schemeClr val="tx1"/>
              </a:solidFill>
              <a:effectLst/>
              <a:uLnTx/>
              <a:uFillTx/>
              <a:latin typeface="Calibri"/>
              <a:ea typeface="+mn-ea"/>
              <a:cs typeface="Comic Sans MS"/>
            </a:rPr>
            <a:t>kegiatannya</a:t>
          </a:r>
          <a:r>
            <a:rPr kumimoji="0" lang="en-US" sz="2800" b="0" i="0" u="none" strike="noStrike" cap="none" spc="-4" normalizeH="0" baseline="0" noProof="0" dirty="0">
              <a:ln>
                <a:noFill/>
              </a:ln>
              <a:solidFill>
                <a:schemeClr val="tx1"/>
              </a:solidFill>
              <a:effectLst/>
              <a:uLnTx/>
              <a:uFillTx/>
              <a:latin typeface="Calibri"/>
              <a:ea typeface="+mn-ea"/>
              <a:cs typeface="Comic Sans MS"/>
            </a:rPr>
            <a:t>.</a:t>
          </a:r>
          <a:endParaRPr lang="en-US" sz="2800" dirty="0">
            <a:solidFill>
              <a:schemeClr val="tx1"/>
            </a:solidFill>
          </a:endParaRPr>
        </a:p>
      </dgm:t>
    </dgm:pt>
    <dgm:pt modelId="{D2333845-AEA8-4CF1-AF03-A3191A1F36A7}" type="parTrans" cxnId="{86ED24DA-E2E2-4F2C-B5DF-A7E48DF13A12}">
      <dgm:prSet/>
      <dgm:spPr/>
      <dgm:t>
        <a:bodyPr/>
        <a:lstStyle/>
        <a:p>
          <a:endParaRPr lang="en-US"/>
        </a:p>
      </dgm:t>
    </dgm:pt>
    <dgm:pt modelId="{61E88F93-2AF3-4499-B008-7340A668A4CE}" type="sibTrans" cxnId="{86ED24DA-E2E2-4F2C-B5DF-A7E48DF13A12}">
      <dgm:prSet/>
      <dgm:spPr/>
      <dgm:t>
        <a:bodyPr/>
        <a:lstStyle/>
        <a:p>
          <a:endParaRPr lang="en-US"/>
        </a:p>
      </dgm:t>
    </dgm:pt>
    <dgm:pt modelId="{9048F961-8D8C-4A76-9A34-0ABDC5473650}" type="pres">
      <dgm:prSet presAssocID="{DB33631C-DC2B-42E8-A407-DC3EBD949124}" presName="linear" presStyleCnt="0">
        <dgm:presLayoutVars>
          <dgm:dir/>
          <dgm:animLvl val="lvl"/>
          <dgm:resizeHandles val="exact"/>
        </dgm:presLayoutVars>
      </dgm:prSet>
      <dgm:spPr/>
    </dgm:pt>
    <dgm:pt modelId="{2A2934C0-9755-438C-8188-265344DD8F74}" type="pres">
      <dgm:prSet presAssocID="{237C60CF-A321-4341-823F-5936E3387948}" presName="parentLin" presStyleCnt="0"/>
      <dgm:spPr/>
    </dgm:pt>
    <dgm:pt modelId="{D3601622-CCF1-4F6E-AF59-39191F7F8269}" type="pres">
      <dgm:prSet presAssocID="{237C60CF-A321-4341-823F-5936E3387948}" presName="parentLeftMargin" presStyleLbl="node1" presStyleIdx="0" presStyleCnt="3"/>
      <dgm:spPr/>
    </dgm:pt>
    <dgm:pt modelId="{FE0B48A5-84D8-4CB5-9667-4898BA6FF6B9}" type="pres">
      <dgm:prSet presAssocID="{237C60CF-A321-4341-823F-5936E3387948}" presName="parentText" presStyleLbl="node1" presStyleIdx="0" presStyleCnt="3" custScaleX="142857">
        <dgm:presLayoutVars>
          <dgm:chMax val="0"/>
          <dgm:bulletEnabled val="1"/>
        </dgm:presLayoutVars>
      </dgm:prSet>
      <dgm:spPr/>
    </dgm:pt>
    <dgm:pt modelId="{9AC772D1-15C2-4805-BC38-12B135E5B567}" type="pres">
      <dgm:prSet presAssocID="{237C60CF-A321-4341-823F-5936E3387948}" presName="negativeSpace" presStyleCnt="0"/>
      <dgm:spPr/>
    </dgm:pt>
    <dgm:pt modelId="{644E56FD-F197-426F-9BA4-C4B5BED16491}" type="pres">
      <dgm:prSet presAssocID="{237C60CF-A321-4341-823F-5936E3387948}" presName="childText" presStyleLbl="conFgAcc1" presStyleIdx="0" presStyleCnt="3">
        <dgm:presLayoutVars>
          <dgm:bulletEnabled val="1"/>
        </dgm:presLayoutVars>
      </dgm:prSet>
      <dgm:spPr/>
    </dgm:pt>
    <dgm:pt modelId="{D1D42354-2682-423C-9D85-AD18A893B5F7}" type="pres">
      <dgm:prSet presAssocID="{5E9675F2-BB24-4400-999D-2881E4D16D3B}" presName="spaceBetweenRectangles" presStyleCnt="0"/>
      <dgm:spPr/>
    </dgm:pt>
    <dgm:pt modelId="{AA0A1689-0834-4504-B544-E2F8503AB212}" type="pres">
      <dgm:prSet presAssocID="{CD4927AD-EBD5-44D9-8607-218C5B6C3800}" presName="parentLin" presStyleCnt="0"/>
      <dgm:spPr/>
    </dgm:pt>
    <dgm:pt modelId="{AFA8C202-CD0C-48BE-B89C-2BFF6BE115CB}" type="pres">
      <dgm:prSet presAssocID="{CD4927AD-EBD5-44D9-8607-218C5B6C3800}" presName="parentLeftMargin" presStyleLbl="node1" presStyleIdx="0" presStyleCnt="3"/>
      <dgm:spPr/>
    </dgm:pt>
    <dgm:pt modelId="{32BFFEB4-7C6F-4AF4-9B57-C186723B8FEA}" type="pres">
      <dgm:prSet presAssocID="{CD4927AD-EBD5-44D9-8607-218C5B6C3800}" presName="parentText" presStyleLbl="node1" presStyleIdx="1" presStyleCnt="3" custScaleX="142857">
        <dgm:presLayoutVars>
          <dgm:chMax val="0"/>
          <dgm:bulletEnabled val="1"/>
        </dgm:presLayoutVars>
      </dgm:prSet>
      <dgm:spPr/>
    </dgm:pt>
    <dgm:pt modelId="{6FE5BE4E-A2A1-4190-BADC-13036BD664CF}" type="pres">
      <dgm:prSet presAssocID="{CD4927AD-EBD5-44D9-8607-218C5B6C3800}" presName="negativeSpace" presStyleCnt="0"/>
      <dgm:spPr/>
    </dgm:pt>
    <dgm:pt modelId="{1BDACD37-653E-456C-B885-BD11FB41D638}" type="pres">
      <dgm:prSet presAssocID="{CD4927AD-EBD5-44D9-8607-218C5B6C3800}" presName="childText" presStyleLbl="conFgAcc1" presStyleIdx="1" presStyleCnt="3">
        <dgm:presLayoutVars>
          <dgm:bulletEnabled val="1"/>
        </dgm:presLayoutVars>
      </dgm:prSet>
      <dgm:spPr/>
    </dgm:pt>
    <dgm:pt modelId="{6CE72713-780C-4D56-9764-89A4A34CC5A3}" type="pres">
      <dgm:prSet presAssocID="{9F38E7A8-5F6D-4843-BA46-CD4D4C8463D9}" presName="spaceBetweenRectangles" presStyleCnt="0"/>
      <dgm:spPr/>
    </dgm:pt>
    <dgm:pt modelId="{D15816D1-5CA9-46E6-8D64-74C4781D3DDC}" type="pres">
      <dgm:prSet presAssocID="{EF553624-0326-46B6-9D77-A6CCD389E7BA}" presName="parentLin" presStyleCnt="0"/>
      <dgm:spPr/>
    </dgm:pt>
    <dgm:pt modelId="{ACA395C4-68D0-4C46-A6FF-AEFA648EA367}" type="pres">
      <dgm:prSet presAssocID="{EF553624-0326-46B6-9D77-A6CCD389E7BA}" presName="parentLeftMargin" presStyleLbl="node1" presStyleIdx="1" presStyleCnt="3"/>
      <dgm:spPr/>
    </dgm:pt>
    <dgm:pt modelId="{953601B5-78C8-4B8C-9BA3-6F68111AD96C}" type="pres">
      <dgm:prSet presAssocID="{EF553624-0326-46B6-9D77-A6CCD389E7BA}" presName="parentText" presStyleLbl="node1" presStyleIdx="2" presStyleCnt="3" custScaleX="142857">
        <dgm:presLayoutVars>
          <dgm:chMax val="0"/>
          <dgm:bulletEnabled val="1"/>
        </dgm:presLayoutVars>
      </dgm:prSet>
      <dgm:spPr/>
    </dgm:pt>
    <dgm:pt modelId="{311FD8B6-8B14-40C8-8D87-8FBACD330F63}" type="pres">
      <dgm:prSet presAssocID="{EF553624-0326-46B6-9D77-A6CCD389E7BA}" presName="negativeSpace" presStyleCnt="0"/>
      <dgm:spPr/>
    </dgm:pt>
    <dgm:pt modelId="{86BE3C19-6FDD-46A2-BF07-9803AECFD884}" type="pres">
      <dgm:prSet presAssocID="{EF553624-0326-46B6-9D77-A6CCD389E7BA}" presName="childText" presStyleLbl="conFgAcc1" presStyleIdx="2" presStyleCnt="3">
        <dgm:presLayoutVars>
          <dgm:bulletEnabled val="1"/>
        </dgm:presLayoutVars>
      </dgm:prSet>
      <dgm:spPr/>
    </dgm:pt>
  </dgm:ptLst>
  <dgm:cxnLst>
    <dgm:cxn modelId="{00888D20-A6DA-4490-B08B-838C934D98B7}" type="presOf" srcId="{EF553624-0326-46B6-9D77-A6CCD389E7BA}" destId="{ACA395C4-68D0-4C46-A6FF-AEFA648EA367}" srcOrd="0" destOrd="0" presId="urn:microsoft.com/office/officeart/2005/8/layout/list1"/>
    <dgm:cxn modelId="{1202892D-3041-4D02-815C-C21E474DF813}" type="presOf" srcId="{DB33631C-DC2B-42E8-A407-DC3EBD949124}" destId="{9048F961-8D8C-4A76-9A34-0ABDC5473650}" srcOrd="0" destOrd="0" presId="urn:microsoft.com/office/officeart/2005/8/layout/list1"/>
    <dgm:cxn modelId="{9F3F1667-D346-4731-9ABC-A99D76BF9B30}" type="presOf" srcId="{237C60CF-A321-4341-823F-5936E3387948}" destId="{D3601622-CCF1-4F6E-AF59-39191F7F8269}" srcOrd="0" destOrd="0" presId="urn:microsoft.com/office/officeart/2005/8/layout/list1"/>
    <dgm:cxn modelId="{C99B4952-765D-492C-A147-2537C5495F65}" type="presOf" srcId="{EF553624-0326-46B6-9D77-A6CCD389E7BA}" destId="{953601B5-78C8-4B8C-9BA3-6F68111AD96C}" srcOrd="1" destOrd="0" presId="urn:microsoft.com/office/officeart/2005/8/layout/list1"/>
    <dgm:cxn modelId="{F790CF8C-0F29-4EBD-BB2A-0C1E1988EEAC}" srcId="{DB33631C-DC2B-42E8-A407-DC3EBD949124}" destId="{CD4927AD-EBD5-44D9-8607-218C5B6C3800}" srcOrd="1" destOrd="0" parTransId="{8B0845E5-9EAC-4302-B793-BF550B7E6EFD}" sibTransId="{9F38E7A8-5F6D-4843-BA46-CD4D4C8463D9}"/>
    <dgm:cxn modelId="{30AFBEAC-77DF-413E-A6A0-1FBC33D21FDD}" type="presOf" srcId="{CD4927AD-EBD5-44D9-8607-218C5B6C3800}" destId="{AFA8C202-CD0C-48BE-B89C-2BFF6BE115CB}" srcOrd="0" destOrd="0" presId="urn:microsoft.com/office/officeart/2005/8/layout/list1"/>
    <dgm:cxn modelId="{E5BDE9B2-B19E-4027-9991-232C224B12CB}" type="presOf" srcId="{237C60CF-A321-4341-823F-5936E3387948}" destId="{FE0B48A5-84D8-4CB5-9667-4898BA6FF6B9}" srcOrd="1" destOrd="0" presId="urn:microsoft.com/office/officeart/2005/8/layout/list1"/>
    <dgm:cxn modelId="{86ED24DA-E2E2-4F2C-B5DF-A7E48DF13A12}" srcId="{DB33631C-DC2B-42E8-A407-DC3EBD949124}" destId="{EF553624-0326-46B6-9D77-A6CCD389E7BA}" srcOrd="2" destOrd="0" parTransId="{D2333845-AEA8-4CF1-AF03-A3191A1F36A7}" sibTransId="{61E88F93-2AF3-4499-B008-7340A668A4CE}"/>
    <dgm:cxn modelId="{2E22B3DD-C23C-458B-8F99-B449BD2EED7D}" type="presOf" srcId="{CD4927AD-EBD5-44D9-8607-218C5B6C3800}" destId="{32BFFEB4-7C6F-4AF4-9B57-C186723B8FEA}" srcOrd="1" destOrd="0" presId="urn:microsoft.com/office/officeart/2005/8/layout/list1"/>
    <dgm:cxn modelId="{A69363FC-17C7-4AD5-90D1-0F86940E7D55}" srcId="{DB33631C-DC2B-42E8-A407-DC3EBD949124}" destId="{237C60CF-A321-4341-823F-5936E3387948}" srcOrd="0" destOrd="0" parTransId="{7558C0F6-B15A-47E0-ADCB-28FEE33ECC44}" sibTransId="{5E9675F2-BB24-4400-999D-2881E4D16D3B}"/>
    <dgm:cxn modelId="{24906AB8-C186-4FD9-B7FF-D29A9400DFE1}" type="presParOf" srcId="{9048F961-8D8C-4A76-9A34-0ABDC5473650}" destId="{2A2934C0-9755-438C-8188-265344DD8F74}" srcOrd="0" destOrd="0" presId="urn:microsoft.com/office/officeart/2005/8/layout/list1"/>
    <dgm:cxn modelId="{22DC2740-D768-43C2-9323-F262A4970A49}" type="presParOf" srcId="{2A2934C0-9755-438C-8188-265344DD8F74}" destId="{D3601622-CCF1-4F6E-AF59-39191F7F8269}" srcOrd="0" destOrd="0" presId="urn:microsoft.com/office/officeart/2005/8/layout/list1"/>
    <dgm:cxn modelId="{E8D6D57A-7A6B-49ED-A54F-CD7366E1082D}" type="presParOf" srcId="{2A2934C0-9755-438C-8188-265344DD8F74}" destId="{FE0B48A5-84D8-4CB5-9667-4898BA6FF6B9}" srcOrd="1" destOrd="0" presId="urn:microsoft.com/office/officeart/2005/8/layout/list1"/>
    <dgm:cxn modelId="{8A6357D6-D043-4E65-A254-E348566593CC}" type="presParOf" srcId="{9048F961-8D8C-4A76-9A34-0ABDC5473650}" destId="{9AC772D1-15C2-4805-BC38-12B135E5B567}" srcOrd="1" destOrd="0" presId="urn:microsoft.com/office/officeart/2005/8/layout/list1"/>
    <dgm:cxn modelId="{42CFD2F7-0C35-49B3-90E8-3A0ECD8C11FC}" type="presParOf" srcId="{9048F961-8D8C-4A76-9A34-0ABDC5473650}" destId="{644E56FD-F197-426F-9BA4-C4B5BED16491}" srcOrd="2" destOrd="0" presId="urn:microsoft.com/office/officeart/2005/8/layout/list1"/>
    <dgm:cxn modelId="{E93C77DE-EFC3-45DE-A871-2A02E69D5FA8}" type="presParOf" srcId="{9048F961-8D8C-4A76-9A34-0ABDC5473650}" destId="{D1D42354-2682-423C-9D85-AD18A893B5F7}" srcOrd="3" destOrd="0" presId="urn:microsoft.com/office/officeart/2005/8/layout/list1"/>
    <dgm:cxn modelId="{7C829214-CD2A-4976-893F-C299C203E7CA}" type="presParOf" srcId="{9048F961-8D8C-4A76-9A34-0ABDC5473650}" destId="{AA0A1689-0834-4504-B544-E2F8503AB212}" srcOrd="4" destOrd="0" presId="urn:microsoft.com/office/officeart/2005/8/layout/list1"/>
    <dgm:cxn modelId="{0B293BF8-893C-4A7E-9B06-37BAD6330338}" type="presParOf" srcId="{AA0A1689-0834-4504-B544-E2F8503AB212}" destId="{AFA8C202-CD0C-48BE-B89C-2BFF6BE115CB}" srcOrd="0" destOrd="0" presId="urn:microsoft.com/office/officeart/2005/8/layout/list1"/>
    <dgm:cxn modelId="{1C46F26E-CAA7-4F22-B2E8-38F7BBE6D472}" type="presParOf" srcId="{AA0A1689-0834-4504-B544-E2F8503AB212}" destId="{32BFFEB4-7C6F-4AF4-9B57-C186723B8FEA}" srcOrd="1" destOrd="0" presId="urn:microsoft.com/office/officeart/2005/8/layout/list1"/>
    <dgm:cxn modelId="{A595AE79-D287-4D26-849F-9FC78EC19F65}" type="presParOf" srcId="{9048F961-8D8C-4A76-9A34-0ABDC5473650}" destId="{6FE5BE4E-A2A1-4190-BADC-13036BD664CF}" srcOrd="5" destOrd="0" presId="urn:microsoft.com/office/officeart/2005/8/layout/list1"/>
    <dgm:cxn modelId="{57EA905D-3D83-47FE-95E5-05FF3543E08F}" type="presParOf" srcId="{9048F961-8D8C-4A76-9A34-0ABDC5473650}" destId="{1BDACD37-653E-456C-B885-BD11FB41D638}" srcOrd="6" destOrd="0" presId="urn:microsoft.com/office/officeart/2005/8/layout/list1"/>
    <dgm:cxn modelId="{0EADB04F-3DE5-4433-A04A-D4F5AAC917C1}" type="presParOf" srcId="{9048F961-8D8C-4A76-9A34-0ABDC5473650}" destId="{6CE72713-780C-4D56-9764-89A4A34CC5A3}" srcOrd="7" destOrd="0" presId="urn:microsoft.com/office/officeart/2005/8/layout/list1"/>
    <dgm:cxn modelId="{589AC65A-0BA9-4515-831B-A0B0C982DD48}" type="presParOf" srcId="{9048F961-8D8C-4A76-9A34-0ABDC5473650}" destId="{D15816D1-5CA9-46E6-8D64-74C4781D3DDC}" srcOrd="8" destOrd="0" presId="urn:microsoft.com/office/officeart/2005/8/layout/list1"/>
    <dgm:cxn modelId="{70848E77-7E73-43E8-8D34-4FEE1BA756CB}" type="presParOf" srcId="{D15816D1-5CA9-46E6-8D64-74C4781D3DDC}" destId="{ACA395C4-68D0-4C46-A6FF-AEFA648EA367}" srcOrd="0" destOrd="0" presId="urn:microsoft.com/office/officeart/2005/8/layout/list1"/>
    <dgm:cxn modelId="{06FE0393-7746-4717-B8F2-B2CFBB01C074}" type="presParOf" srcId="{D15816D1-5CA9-46E6-8D64-74C4781D3DDC}" destId="{953601B5-78C8-4B8C-9BA3-6F68111AD96C}" srcOrd="1" destOrd="0" presId="urn:microsoft.com/office/officeart/2005/8/layout/list1"/>
    <dgm:cxn modelId="{DADE035B-216D-42E4-9F3C-340EC82A3110}" type="presParOf" srcId="{9048F961-8D8C-4A76-9A34-0ABDC5473650}" destId="{311FD8B6-8B14-40C8-8D87-8FBACD330F63}" srcOrd="9" destOrd="0" presId="urn:microsoft.com/office/officeart/2005/8/layout/list1"/>
    <dgm:cxn modelId="{1B6114ED-FF7D-4EE3-AEC4-63E8809C2777}" type="presParOf" srcId="{9048F961-8D8C-4A76-9A34-0ABDC5473650}" destId="{86BE3C19-6FDD-46A2-BF07-9803AECFD88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146A-3D65-409F-A696-E91D4A23E3E4}">
      <dsp:nvSpPr>
        <dsp:cNvPr id="0" name=""/>
        <dsp:cNvSpPr/>
      </dsp:nvSpPr>
      <dsp:spPr>
        <a:xfrm>
          <a:off x="2540" y="217160"/>
          <a:ext cx="2476500" cy="6048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Input</a:t>
          </a:r>
        </a:p>
      </dsp:txBody>
      <dsp:txXfrm>
        <a:off x="2540" y="217160"/>
        <a:ext cx="2476500" cy="604800"/>
      </dsp:txXfrm>
    </dsp:sp>
    <dsp:sp modelId="{20A498B8-7D52-4524-A10C-F189E5B0B3C1}">
      <dsp:nvSpPr>
        <dsp:cNvPr id="0" name=""/>
        <dsp:cNvSpPr/>
      </dsp:nvSpPr>
      <dsp:spPr>
        <a:xfrm>
          <a:off x="2540" y="821960"/>
          <a:ext cx="2476500" cy="2824605"/>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a:t>Organizational process assets</a:t>
          </a:r>
          <a:endParaRPr lang="en-US" sz="2100" kern="1200" dirty="0"/>
        </a:p>
      </dsp:txBody>
      <dsp:txXfrm>
        <a:off x="2540" y="821960"/>
        <a:ext cx="2476500" cy="2824605"/>
      </dsp:txXfrm>
    </dsp:sp>
    <dsp:sp modelId="{9BE35484-FF0D-4162-A913-B98E8060D527}">
      <dsp:nvSpPr>
        <dsp:cNvPr id="0" name=""/>
        <dsp:cNvSpPr/>
      </dsp:nvSpPr>
      <dsp:spPr>
        <a:xfrm>
          <a:off x="2825750" y="217160"/>
          <a:ext cx="2476500" cy="604800"/>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Tools &amp; Techniques</a:t>
          </a:r>
        </a:p>
      </dsp:txBody>
      <dsp:txXfrm>
        <a:off x="2825750" y="217160"/>
        <a:ext cx="2476500" cy="604800"/>
      </dsp:txXfrm>
    </dsp:sp>
    <dsp:sp modelId="{E355BEE5-95B4-47F3-9ECD-C756C6A29BB3}">
      <dsp:nvSpPr>
        <dsp:cNvPr id="0" name=""/>
        <dsp:cNvSpPr/>
      </dsp:nvSpPr>
      <dsp:spPr>
        <a:xfrm>
          <a:off x="2825750" y="821960"/>
          <a:ext cx="2476500" cy="2824605"/>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Expert judgment</a:t>
          </a:r>
        </a:p>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Analytical</a:t>
          </a:r>
          <a:r>
            <a:rPr kumimoji="0" lang="en-US" sz="2100" b="0" i="0" u="none" strike="noStrike" kern="1200" cap="none" spc="-64"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4" normalizeH="0" baseline="0" noProof="0" dirty="0">
              <a:ln>
                <a:noFill/>
              </a:ln>
              <a:solidFill>
                <a:schemeClr val="tx1"/>
              </a:solidFill>
              <a:effectLst/>
              <a:uLnTx/>
              <a:uFillTx/>
              <a:latin typeface="Calibri"/>
              <a:ea typeface="+mn-ea"/>
              <a:cs typeface="Comic Sans MS"/>
            </a:rPr>
            <a:t>Techniques</a:t>
          </a:r>
          <a:endParaRPr lang="en-US" sz="2100" b="0" kern="1200" dirty="0">
            <a:solidFill>
              <a:schemeClr val="tx1"/>
            </a:solidFill>
          </a:endParaRPr>
        </a:p>
        <a:p>
          <a:pPr marL="228600" lvl="1" indent="-228600" algn="l" defTabSz="933450">
            <a:lnSpc>
              <a:spcPct val="90000"/>
            </a:lnSpc>
            <a:spcBef>
              <a:spcPct val="0"/>
            </a:spcBef>
            <a:spcAft>
              <a:spcPct val="15000"/>
            </a:spcAft>
            <a:buChar char="•"/>
          </a:pPr>
          <a:r>
            <a:rPr lang="en-US" sz="2100" b="0" kern="1200" dirty="0">
              <a:solidFill>
                <a:schemeClr val="tx1"/>
              </a:solidFill>
            </a:rPr>
            <a:t>Meeting</a:t>
          </a:r>
        </a:p>
      </dsp:txBody>
      <dsp:txXfrm>
        <a:off x="2825750" y="821960"/>
        <a:ext cx="2476500" cy="2824605"/>
      </dsp:txXfrm>
    </dsp:sp>
    <dsp:sp modelId="{45B802D6-53F6-4222-BDED-1AC23BE6857A}">
      <dsp:nvSpPr>
        <dsp:cNvPr id="0" name=""/>
        <dsp:cNvSpPr/>
      </dsp:nvSpPr>
      <dsp:spPr>
        <a:xfrm>
          <a:off x="5648960" y="217160"/>
          <a:ext cx="2476500" cy="6048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Outputs</a:t>
          </a:r>
          <a:endParaRPr lang="en-US" sz="2100" kern="1200" dirty="0"/>
        </a:p>
      </dsp:txBody>
      <dsp:txXfrm>
        <a:off x="5648960" y="217160"/>
        <a:ext cx="2476500" cy="604800"/>
      </dsp:txXfrm>
    </dsp:sp>
    <dsp:sp modelId="{BE0718F4-DD6D-4EAE-90DE-5E21F522B80A}">
      <dsp:nvSpPr>
        <dsp:cNvPr id="0" name=""/>
        <dsp:cNvSpPr/>
      </dsp:nvSpPr>
      <dsp:spPr>
        <a:xfrm>
          <a:off x="5648960" y="821960"/>
          <a:ext cx="2476500" cy="2824605"/>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Schedule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Management</a:t>
          </a:r>
          <a:r>
            <a:rPr kumimoji="0" lang="en-US" sz="2100" b="0" i="0" u="none" strike="noStrike" kern="1200" cap="none" spc="-83"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Plan</a:t>
          </a:r>
          <a:endParaRPr lang="en-US" sz="2100" b="0" kern="1200" dirty="0">
            <a:solidFill>
              <a:schemeClr val="tx1"/>
            </a:solidFill>
          </a:endParaRPr>
        </a:p>
      </dsp:txBody>
      <dsp:txXfrm>
        <a:off x="5648960" y="821960"/>
        <a:ext cx="2476500" cy="28246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27228"/>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4" normalizeH="0" baseline="0" noProof="0" dirty="0">
              <a:ln>
                <a:noFill/>
              </a:ln>
              <a:solidFill>
                <a:schemeClr val="tx1"/>
              </a:solidFill>
              <a:effectLst/>
              <a:uLnTx/>
              <a:uFillTx/>
              <a:latin typeface="Calibri"/>
              <a:ea typeface="+mn-ea"/>
              <a:cs typeface="Comic Sans MS"/>
            </a:rPr>
            <a:t>Enterprise Environmental</a:t>
          </a:r>
          <a:r>
            <a:rPr kumimoji="0" lang="en-US" sz="2800" b="1"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1" i="0" u="none" strike="noStrike" kern="1200" cap="none" spc="-4" normalizeH="0" baseline="0" noProof="0" dirty="0">
              <a:ln>
                <a:noFill/>
              </a:ln>
              <a:solidFill>
                <a:schemeClr val="tx1"/>
              </a:solidFill>
              <a:effectLst/>
              <a:uLnTx/>
              <a:uFillTx/>
              <a:latin typeface="Calibri"/>
              <a:ea typeface="+mn-ea"/>
              <a:cs typeface="Comic Sans MS"/>
            </a:rPr>
            <a:t>Factors</a:t>
          </a:r>
          <a:endParaRPr lang="en-US" sz="2800" b="0" kern="1200" dirty="0">
            <a:solidFill>
              <a:schemeClr val="tx1"/>
            </a:solidFill>
            <a:latin typeface="Calibri"/>
            <a:ea typeface="+mn-ea"/>
            <a:cs typeface="+mn-cs"/>
          </a:endParaRPr>
        </a:p>
      </dsp:txBody>
      <dsp:txXfrm>
        <a:off x="35500" y="35500"/>
        <a:ext cx="8619159" cy="656228"/>
      </dsp:txXfrm>
    </dsp:sp>
    <dsp:sp modelId="{44DBF284-EFB8-48CB-AA9A-57838DF88D90}">
      <dsp:nvSpPr>
        <dsp:cNvPr id="0" name=""/>
        <dsp:cNvSpPr/>
      </dsp:nvSpPr>
      <dsp:spPr>
        <a:xfrm>
          <a:off x="0" y="967032"/>
          <a:ext cx="8690159" cy="20493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8100" rIns="213360" bIns="38100" numCol="1" spcCol="1270" anchor="t" anchorCtr="0">
          <a:noAutofit/>
        </a:bodyPr>
        <a:lstStyle/>
        <a:p>
          <a:pPr marL="228600" lvl="1" indent="-228600" algn="l" defTabSz="1022350">
            <a:lnSpc>
              <a:spcPct val="90000"/>
            </a:lnSpc>
            <a:spcBef>
              <a:spcPct val="0"/>
            </a:spcBef>
            <a:spcAft>
              <a:spcPct val="20000"/>
            </a:spcAft>
            <a:buChar char="•"/>
          </a:pP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Faktor</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lingkungan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perusahaan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dapat</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mempengaruhi</a:t>
          </a:r>
          <a:r>
            <a:rPr kumimoji="0" lang="en-US" sz="2300" b="0" i="0" u="none" strike="noStrike" kern="1200" cap="none" spc="3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urutan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aktivitas</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Perubahan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lingkungan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perusahaan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pemilik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baik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lingkungan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eksternal</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maupun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internal,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dapat</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mengakibatkan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munculnya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permintaan-permintaan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baru</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secara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langsung</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maupun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tidak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langsung</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akan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mempengaruhi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scope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telah</a:t>
          </a:r>
          <a:r>
            <a:rPr kumimoji="0" lang="en-US" sz="2300" b="0" i="0" u="none" strike="noStrike" kern="1200" cap="none" spc="-6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direncanakan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a:t>
          </a:r>
          <a:endParaRPr lang="id-ID" sz="2300" b="0" kern="1200" dirty="0">
            <a:solidFill>
              <a:schemeClr val="tx1"/>
            </a:solidFill>
          </a:endParaRPr>
        </a:p>
      </dsp:txBody>
      <dsp:txXfrm>
        <a:off x="0" y="967032"/>
        <a:ext cx="8690159" cy="2049300"/>
      </dsp:txXfrm>
    </dsp:sp>
    <dsp:sp modelId="{BDFA52F3-62EA-4C96-BB5C-8FB251B716DA}">
      <dsp:nvSpPr>
        <dsp:cNvPr id="0" name=""/>
        <dsp:cNvSpPr/>
      </dsp:nvSpPr>
      <dsp:spPr>
        <a:xfrm>
          <a:off x="0" y="3016333"/>
          <a:ext cx="8690159" cy="727228"/>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kumimoji="0" lang="en-US" sz="3000" b="1" i="0" u="none" strike="noStrike" kern="1200" cap="none" spc="-4" normalizeH="0" baseline="0" noProof="0" dirty="0">
              <a:ln>
                <a:noFill/>
              </a:ln>
              <a:solidFill>
                <a:schemeClr val="tx1"/>
              </a:solidFill>
              <a:effectLst/>
              <a:uLnTx/>
              <a:uFillTx/>
              <a:latin typeface="Calibri"/>
              <a:ea typeface="+mn-ea"/>
              <a:cs typeface="Comic Sans MS"/>
            </a:rPr>
            <a:t>Organizational Process</a:t>
          </a:r>
          <a:r>
            <a:rPr kumimoji="0" lang="en-US" sz="3000" b="1" i="0" u="none" strike="noStrike" kern="1200" cap="none" spc="11" normalizeH="0" baseline="0" noProof="0" dirty="0">
              <a:ln>
                <a:noFill/>
              </a:ln>
              <a:solidFill>
                <a:schemeClr val="tx1"/>
              </a:solidFill>
              <a:effectLst/>
              <a:uLnTx/>
              <a:uFillTx/>
              <a:latin typeface="Calibri"/>
              <a:ea typeface="+mn-ea"/>
              <a:cs typeface="Comic Sans MS"/>
            </a:rPr>
            <a:t> </a:t>
          </a:r>
          <a:r>
            <a:rPr kumimoji="0" lang="en-US" sz="3000" b="1" i="0" u="none" strike="noStrike" kern="1200" cap="none" spc="-4" normalizeH="0" baseline="0" noProof="0" dirty="0">
              <a:ln>
                <a:noFill/>
              </a:ln>
              <a:solidFill>
                <a:schemeClr val="tx1"/>
              </a:solidFill>
              <a:effectLst/>
              <a:uLnTx/>
              <a:uFillTx/>
              <a:latin typeface="Calibri"/>
              <a:ea typeface="+mn-ea"/>
              <a:cs typeface="Comic Sans MS"/>
            </a:rPr>
            <a:t>Assets</a:t>
          </a:r>
          <a:endParaRPr kumimoji="0" lang="en-US" sz="3000" b="0" i="0" u="none" strike="noStrike" kern="1200" cap="none" spc="-4" normalizeH="0" baseline="0" noProof="0" dirty="0">
            <a:ln>
              <a:noFill/>
            </a:ln>
            <a:solidFill>
              <a:schemeClr val="tx1"/>
            </a:solidFill>
            <a:effectLst/>
            <a:uLnTx/>
            <a:uFillTx/>
            <a:latin typeface="Calibri"/>
            <a:ea typeface="+mn-ea"/>
            <a:cs typeface="Comic Sans MS"/>
          </a:endParaRPr>
        </a:p>
      </dsp:txBody>
      <dsp:txXfrm>
        <a:off x="35500" y="3051833"/>
        <a:ext cx="8619159" cy="656228"/>
      </dsp:txXfrm>
    </dsp:sp>
    <dsp:sp modelId="{BF6C7C5C-4DA7-4263-BB84-81A1AE71CD95}">
      <dsp:nvSpPr>
        <dsp:cNvPr id="0" name=""/>
        <dsp:cNvSpPr/>
      </dsp:nvSpPr>
      <dsp:spPr>
        <a:xfrm>
          <a:off x="0" y="3743561"/>
          <a:ext cx="8690159" cy="17077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Berisi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perencanaan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berhubungan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8" normalizeH="0" baseline="0" noProof="0" dirty="0" err="1">
              <a:ln>
                <a:noFill/>
              </a:ln>
              <a:solidFill>
                <a:schemeClr val="tx1"/>
              </a:solidFill>
              <a:effectLst/>
              <a:uLnTx/>
              <a:uFillTx/>
              <a:latin typeface="Calibri"/>
              <a:ea typeface="+mn-ea"/>
              <a:cs typeface="Comic Sans MS"/>
            </a:rPr>
            <a:t>dengan</a:t>
          </a:r>
          <a:r>
            <a:rPr kumimoji="0" lang="en-US" sz="2300" b="0" i="0" u="none" strike="noStrike" kern="1200" cap="none" spc="-8"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rencana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a:t>
          </a:r>
          <a:r>
            <a:rPr kumimoji="0" lang="en-US" sz="2300" b="0" i="0" u="none" strike="noStrike" kern="1200" cap="none" spc="9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proses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kebijakan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prosedur</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pedoman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spesifik</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Berisi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informasi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historis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8" normalizeH="0" baseline="0" noProof="0" dirty="0" err="1">
              <a:ln>
                <a:noFill/>
              </a:ln>
              <a:solidFill>
                <a:schemeClr val="tx1"/>
              </a:solidFill>
              <a:effectLst/>
              <a:uLnTx/>
              <a:uFillTx/>
              <a:latin typeface="Calibri"/>
              <a:ea typeface="+mn-ea"/>
              <a:cs typeface="Comic Sans MS"/>
            </a:rPr>
            <a:t>mengenai</a:t>
          </a:r>
          <a:r>
            <a:rPr kumimoji="0" lang="en-US" sz="2300" b="0" i="0" u="none" strike="noStrike" kern="1200" cap="none" spc="-8"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daftar</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kegiatan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digunakan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oleh</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sebelumnya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serupa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Informasi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dapat</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memberikan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baik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keputusan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hasil</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berdasarkan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serupa</a:t>
          </a:r>
          <a:r>
            <a:rPr kumimoji="0" lang="en-US" sz="2300" b="0" i="0" u="none" strike="noStrike" kern="1200" cap="none" spc="15"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sebelumnya</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a:t>
          </a:r>
        </a:p>
      </dsp:txBody>
      <dsp:txXfrm>
        <a:off x="0" y="3743561"/>
        <a:ext cx="8690159" cy="17077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kumimoji="0" lang="en-US" sz="2800" b="1" i="0" u="none" strike="noStrike" kern="1200" cap="none" spc="-4" normalizeH="0" baseline="0" noProof="0" dirty="0">
              <a:ln>
                <a:noFill/>
              </a:ln>
              <a:solidFill>
                <a:schemeClr val="tx1"/>
              </a:solidFill>
              <a:effectLst/>
              <a:uLnTx/>
              <a:uFillTx/>
              <a:latin typeface="Calibri"/>
              <a:ea typeface="+mn-ea"/>
              <a:cs typeface="Comic Sans MS"/>
            </a:rPr>
            <a:t>Precedence Diagramming Method</a:t>
          </a:r>
          <a:r>
            <a:rPr kumimoji="0" lang="en-US" sz="2800" b="1" i="0" u="none" strike="noStrike" kern="1200" cap="none" spc="-30" normalizeH="0" baseline="0" noProof="0" dirty="0">
              <a:ln>
                <a:noFill/>
              </a:ln>
              <a:solidFill>
                <a:schemeClr val="tx1"/>
              </a:solidFill>
              <a:effectLst/>
              <a:uLnTx/>
              <a:uFillTx/>
              <a:latin typeface="Calibri"/>
              <a:ea typeface="+mn-ea"/>
              <a:cs typeface="Comic Sans MS"/>
            </a:rPr>
            <a:t> </a:t>
          </a:r>
          <a:r>
            <a:rPr kumimoji="0" lang="en-US" sz="2800" b="1" i="0" u="none" strike="noStrike" kern="1200" cap="none" spc="0" normalizeH="0" baseline="0" noProof="0" dirty="0">
              <a:ln>
                <a:noFill/>
              </a:ln>
              <a:solidFill>
                <a:schemeClr val="tx1"/>
              </a:solidFill>
              <a:effectLst/>
              <a:uLnTx/>
              <a:uFillTx/>
              <a:latin typeface="Calibri"/>
              <a:ea typeface="+mn-ea"/>
              <a:cs typeface="Comic Sans MS"/>
            </a:rPr>
            <a:t>(PDM)</a:t>
          </a:r>
          <a:endParaRPr lang="en-US" sz="2800" b="1"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731637"/>
          <a:ext cx="8690159" cy="49017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40640" rIns="227584" bIns="40640" numCol="1" spcCol="1270" anchor="t" anchorCtr="0">
          <a:noAutofit/>
        </a:bodyPr>
        <a:lstStyle/>
        <a:p>
          <a:pPr marL="228600" lvl="1" indent="-228600" algn="l" defTabSz="1111250">
            <a:lnSpc>
              <a:spcPct val="90000"/>
            </a:lnSpc>
            <a:spcBef>
              <a:spcPct val="0"/>
            </a:spcBef>
            <a:spcAft>
              <a:spcPct val="20000"/>
            </a:spcAft>
            <a:buChar char="•"/>
          </a:pP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Teknik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digunakan</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untuk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membuat</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model</a:t>
          </a:r>
          <a:r>
            <a:rPr kumimoji="0" lang="en-US" sz="2500" b="0" i="0" u="none" strike="noStrike" kern="1200" cap="none" spc="-8"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jadwal</a:t>
          </a:r>
          <a:r>
            <a:rPr kumimoji="0" lang="en-US" sz="2500" b="0" i="0" u="none" strike="noStrike" kern="1200" cap="none" spc="11"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yang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kegiatannya</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direpresentasikan</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oleh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1" u="none" strike="noStrike" kern="1200" cap="none" spc="-4" normalizeH="0" baseline="0" noProof="0" dirty="0">
              <a:ln>
                <a:noFill/>
              </a:ln>
              <a:solidFill>
                <a:schemeClr val="tx1"/>
              </a:solidFill>
              <a:effectLst/>
              <a:uLnTx/>
              <a:uFillTx/>
              <a:latin typeface="Calibri"/>
              <a:ea typeface="+mn-ea"/>
              <a:cs typeface="Comic Sans MS"/>
            </a:rPr>
            <a:t>node </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titik</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dalam</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grafiknya</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dihubungkan</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oleh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satu</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atau</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lebih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hubungan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logika</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untuk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menunjukkan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urutan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4" normalizeH="0" baseline="0" noProof="0" dirty="0" err="1">
              <a:ln>
                <a:noFill/>
              </a:ln>
              <a:solidFill>
                <a:schemeClr val="tx1"/>
              </a:solidFill>
              <a:effectLst/>
              <a:uLnTx/>
              <a:uFillTx/>
              <a:latin typeface="Calibri"/>
              <a:ea typeface="+mn-ea"/>
              <a:cs typeface="Comic Sans MS"/>
            </a:rPr>
            <a:t>dari</a:t>
          </a:r>
          <a:r>
            <a:rPr kumimoji="0" lang="en-US" sz="25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kegiatan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akan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dilaksanakan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a:t>
          </a:r>
          <a:endParaRPr lang="en-US" sz="2500" kern="1200" dirty="0">
            <a:solidFill>
              <a:schemeClr val="tx1"/>
            </a:solidFill>
          </a:endParaRPr>
        </a:p>
        <a:p>
          <a:pPr marL="228600" lvl="1" indent="-228600" algn="l" defTabSz="1111250" rtl="0">
            <a:lnSpc>
              <a:spcPct val="90000"/>
            </a:lnSpc>
            <a:spcBef>
              <a:spcPct val="0"/>
            </a:spcBef>
            <a:spcAft>
              <a:spcPct val="20000"/>
            </a:spcAft>
            <a:buChar char="•"/>
          </a:pPr>
          <a:r>
            <a:rPr kumimoji="0" lang="en-US" sz="2500" b="0" i="0" u="none" strike="noStrike" kern="1200" cap="none" spc="0" normalizeH="0" baseline="0" noProof="0" dirty="0">
              <a:ln>
                <a:noFill/>
              </a:ln>
              <a:solidFill>
                <a:schemeClr val="tx1"/>
              </a:solidFill>
              <a:effectLst/>
              <a:uLnTx/>
              <a:uFillTx/>
              <a:latin typeface="Calibri"/>
              <a:ea typeface="+mn-ea"/>
              <a:cs typeface="Comic Sans MS"/>
            </a:rPr>
            <a:t>Activity on node (AON)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adalah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salah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satu</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metode</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untuk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menggambarkan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precedence diagram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dalam</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bentuk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Node.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Metode</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ini</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paling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banyak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digunakan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dalam</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paket</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software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manajemen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a:t>
          </a:r>
        </a:p>
        <a:p>
          <a:pPr marL="228600" lvl="1" indent="-228600" algn="l" defTabSz="1111250" rtl="0">
            <a:lnSpc>
              <a:spcPct val="90000"/>
            </a:lnSpc>
            <a:spcBef>
              <a:spcPct val="0"/>
            </a:spcBef>
            <a:spcAft>
              <a:spcPct val="20000"/>
            </a:spcAft>
            <a:buChar char="•"/>
          </a:pP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Metoda</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lain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adalah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Activity on arrow (AOA )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menggambarkan</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precedence diagram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dalam</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bentuk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Anak</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err="1">
              <a:ln>
                <a:noFill/>
              </a:ln>
              <a:solidFill>
                <a:schemeClr val="tx1"/>
              </a:solidFill>
              <a:effectLst/>
              <a:uLnTx/>
              <a:uFillTx/>
              <a:latin typeface="Calibri"/>
              <a:ea typeface="+mn-ea"/>
              <a:cs typeface="Comic Sans MS"/>
            </a:rPr>
            <a:t>Panah</a:t>
          </a:r>
          <a:r>
            <a:rPr kumimoji="0" lang="en-US" sz="25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500" b="0" i="0" u="none" strike="noStrike" kern="1200" cap="none" spc="0" normalizeH="0" baseline="0" noProof="0" dirty="0">
              <a:ln>
                <a:noFill/>
              </a:ln>
              <a:solidFill>
                <a:schemeClr val="tx1"/>
              </a:solidFill>
              <a:effectLst/>
              <a:uLnTx/>
              <a:uFillTx/>
              <a:latin typeface="Calibri"/>
              <a:ea typeface="+mn-ea"/>
            </a:rPr>
            <a:t>Arrow Diagramming Method (ADM)</a:t>
          </a:r>
          <a:endParaRPr kumimoji="0" lang="en-US" sz="2500" b="0" i="0" u="none" strike="noStrike" kern="1200" cap="none" spc="0" normalizeH="0" baseline="0" noProof="0" dirty="0">
            <a:ln>
              <a:noFill/>
            </a:ln>
            <a:solidFill>
              <a:schemeClr val="tx1"/>
            </a:solidFill>
            <a:effectLst/>
            <a:uLnTx/>
            <a:uFillTx/>
            <a:latin typeface="Calibri"/>
            <a:ea typeface="+mn-ea"/>
            <a:cs typeface="Comic Sans MS"/>
          </a:endParaRPr>
        </a:p>
        <a:p>
          <a:pPr marL="228600" lvl="1" indent="-228600" algn="l" defTabSz="1111250" rtl="0">
            <a:lnSpc>
              <a:spcPct val="90000"/>
            </a:lnSpc>
            <a:spcBef>
              <a:spcPct val="0"/>
            </a:spcBef>
            <a:spcAft>
              <a:spcPct val="20000"/>
            </a:spcAft>
            <a:buChar char="•"/>
          </a:pPr>
          <a:endParaRPr kumimoji="0" lang="en-US" sz="2500" b="0" i="0" u="none" strike="noStrike" kern="1200" cap="none" spc="0" normalizeH="0" baseline="0" noProof="0" dirty="0">
            <a:ln>
              <a:noFill/>
            </a:ln>
            <a:solidFill>
              <a:schemeClr val="tx1"/>
            </a:solidFill>
            <a:effectLst/>
            <a:uLnTx/>
            <a:uFillTx/>
            <a:latin typeface="Calibri"/>
            <a:ea typeface="+mn-ea"/>
          </a:endParaRPr>
        </a:p>
      </dsp:txBody>
      <dsp:txXfrm>
        <a:off x="0" y="731637"/>
        <a:ext cx="8690159" cy="49017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113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1" kern="1200" dirty="0">
              <a:solidFill>
                <a:schemeClr val="tx1"/>
              </a:solidFill>
              <a:latin typeface="+mn-lt"/>
            </a:rPr>
            <a:t>Dependency PDM </a:t>
          </a:r>
          <a:r>
            <a:rPr lang="en-US" sz="2800" b="1" kern="1200" dirty="0" err="1">
              <a:solidFill>
                <a:schemeClr val="tx1"/>
              </a:solidFill>
              <a:latin typeface="+mn-lt"/>
            </a:rPr>
            <a:t>ada</a:t>
          </a:r>
          <a:r>
            <a:rPr lang="en-US" sz="2800" b="1" kern="1200" dirty="0">
              <a:solidFill>
                <a:schemeClr val="tx1"/>
              </a:solidFill>
              <a:latin typeface="+mn-lt"/>
            </a:rPr>
            <a:t> 4 </a:t>
          </a:r>
          <a:r>
            <a:rPr lang="en-US" sz="2800" b="1" kern="1200" dirty="0" err="1">
              <a:solidFill>
                <a:schemeClr val="tx1"/>
              </a:solidFill>
              <a:latin typeface="+mn-lt"/>
            </a:rPr>
            <a:t>macam</a:t>
          </a:r>
          <a:r>
            <a:rPr lang="en-US" sz="2800" b="1" kern="1200" dirty="0">
              <a:solidFill>
                <a:schemeClr val="tx1"/>
              </a:solidFill>
              <a:latin typeface="+mn-lt"/>
            </a:rPr>
            <a:t>, </a:t>
          </a:r>
          <a:r>
            <a:rPr lang="en-US" sz="2800" b="1" kern="1200" dirty="0" err="1">
              <a:solidFill>
                <a:schemeClr val="tx1"/>
              </a:solidFill>
              <a:latin typeface="+mn-lt"/>
            </a:rPr>
            <a:t>Yaitu</a:t>
          </a:r>
          <a:r>
            <a:rPr lang="en-US" sz="2800" b="1" kern="1200" dirty="0">
              <a:solidFill>
                <a:schemeClr val="tx1"/>
              </a:solidFill>
              <a:latin typeface="+mn-lt"/>
            </a:rPr>
            <a:t>:</a:t>
          </a:r>
          <a:endParaRPr lang="en-US" sz="2800" b="1" kern="1200" dirty="0">
            <a:solidFill>
              <a:schemeClr val="tx1"/>
            </a:solidFill>
            <a:latin typeface="Calibri"/>
            <a:ea typeface="+mn-ea"/>
            <a:cs typeface="+mn-cs"/>
          </a:endParaRPr>
        </a:p>
      </dsp:txBody>
      <dsp:txXfrm>
        <a:off x="34726" y="34726"/>
        <a:ext cx="8620707" cy="6419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7113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mn-lt"/>
            </a:rPr>
            <a:t>Dependency Determination</a:t>
          </a:r>
          <a:endParaRPr lang="en-US" sz="2800" b="1" kern="1200" dirty="0">
            <a:solidFill>
              <a:schemeClr val="tx1"/>
            </a:solidFill>
            <a:latin typeface="Calibri"/>
            <a:ea typeface="+mn-ea"/>
            <a:cs typeface="+mn-cs"/>
          </a:endParaRPr>
        </a:p>
      </dsp:txBody>
      <dsp:txXfrm>
        <a:off x="34726" y="34726"/>
        <a:ext cx="8620707" cy="6419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11970"/>
          <a:ext cx="8690159" cy="7113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mn-lt"/>
            </a:rPr>
            <a:t>Dependency Determination</a:t>
          </a:r>
          <a:endParaRPr lang="en-US" sz="2800" b="1" kern="1200" dirty="0">
            <a:solidFill>
              <a:schemeClr val="tx1"/>
            </a:solidFill>
            <a:latin typeface="Calibri"/>
            <a:ea typeface="+mn-ea"/>
            <a:cs typeface="+mn-cs"/>
          </a:endParaRPr>
        </a:p>
      </dsp:txBody>
      <dsp:txXfrm>
        <a:off x="34726" y="46696"/>
        <a:ext cx="8620707" cy="6419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11970"/>
          <a:ext cx="8690159" cy="7113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mn-lt"/>
            </a:rPr>
            <a:t>Lead And Lag</a:t>
          </a:r>
          <a:endParaRPr lang="en-US" sz="2800" b="1" kern="1200" dirty="0">
            <a:solidFill>
              <a:schemeClr val="tx1"/>
            </a:solidFill>
            <a:latin typeface="Calibri"/>
            <a:ea typeface="+mn-ea"/>
            <a:cs typeface="+mn-cs"/>
          </a:endParaRPr>
        </a:p>
      </dsp:txBody>
      <dsp:txXfrm>
        <a:off x="34726" y="46696"/>
        <a:ext cx="8620707" cy="6419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11970"/>
          <a:ext cx="8690159" cy="7113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b="0" kern="1200" dirty="0">
              <a:solidFill>
                <a:schemeClr val="tx1"/>
              </a:solidFill>
              <a:latin typeface="+mn-lt"/>
            </a:rPr>
            <a:t>Project Management Information System</a:t>
          </a:r>
          <a:endParaRPr lang="en-US" sz="2800" b="1" kern="1200" dirty="0">
            <a:solidFill>
              <a:schemeClr val="tx1"/>
            </a:solidFill>
            <a:latin typeface="Calibri"/>
            <a:ea typeface="+mn-ea"/>
            <a:cs typeface="+mn-cs"/>
          </a:endParaRPr>
        </a:p>
      </dsp:txBody>
      <dsp:txXfrm>
        <a:off x="34726" y="46696"/>
        <a:ext cx="8620707" cy="641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DF508-B38B-40B6-9BF3-7DB3095826DE}">
      <dsp:nvSpPr>
        <dsp:cNvPr id="0" name=""/>
        <dsp:cNvSpPr/>
      </dsp:nvSpPr>
      <dsp:spPr>
        <a:xfrm>
          <a:off x="20871" y="163286"/>
          <a:ext cx="10825406" cy="2851148"/>
        </a:xfrm>
        <a:prstGeom prst="rect">
          <a:avLst/>
        </a:prstGeom>
        <a:solidFill>
          <a:schemeClr val="dk2">
            <a:hueOff val="0"/>
            <a:satOff val="0"/>
            <a:lumOff val="0"/>
            <a:alpha val="89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spc="-4" dirty="0">
              <a:solidFill>
                <a:schemeClr val="bg1"/>
              </a:solidFill>
              <a:cs typeface="Comic Sans MS"/>
            </a:rPr>
            <a:t>Tujuan utama dari proses ini adalah mem-break down paket-paket pekerjaan yang ada di WBS kedalam aktivitas-aktivitas yang akan digunakan sebagai dasar dalam estimasi, penjadwalan, eksekusi, monitoring dan kontrol pekerjaan proyek.</a:t>
          </a:r>
          <a:endParaRPr lang="en-US" sz="3200" kern="1200" dirty="0">
            <a:solidFill>
              <a:schemeClr val="bg1"/>
            </a:solidFill>
          </a:endParaRPr>
        </a:p>
      </dsp:txBody>
      <dsp:txXfrm>
        <a:off x="20871" y="163286"/>
        <a:ext cx="10825406" cy="28511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146A-3D65-409F-A696-E91D4A23E3E4}">
      <dsp:nvSpPr>
        <dsp:cNvPr id="0" name=""/>
        <dsp:cNvSpPr/>
      </dsp:nvSpPr>
      <dsp:spPr>
        <a:xfrm>
          <a:off x="2540" y="182900"/>
          <a:ext cx="2476500" cy="6048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Input</a:t>
          </a:r>
        </a:p>
      </dsp:txBody>
      <dsp:txXfrm>
        <a:off x="2540" y="182900"/>
        <a:ext cx="2476500" cy="604800"/>
      </dsp:txXfrm>
    </dsp:sp>
    <dsp:sp modelId="{20A498B8-7D52-4524-A10C-F189E5B0B3C1}">
      <dsp:nvSpPr>
        <dsp:cNvPr id="0" name=""/>
        <dsp:cNvSpPr/>
      </dsp:nvSpPr>
      <dsp:spPr>
        <a:xfrm>
          <a:off x="2540" y="787700"/>
          <a:ext cx="2476500" cy="380457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kern="1200" dirty="0">
              <a:solidFill>
                <a:schemeClr val="tx1"/>
              </a:solidFill>
            </a:rPr>
            <a:t>Project Management Plan</a:t>
          </a:r>
        </a:p>
        <a:p>
          <a:pPr marL="457200" lvl="2"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Schedule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Management</a:t>
          </a:r>
          <a:r>
            <a:rPr kumimoji="0" lang="en-US" sz="2100" b="0" i="0" u="none" strike="noStrike" kern="1200" cap="none" spc="-83"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Plan</a:t>
          </a:r>
          <a:endParaRPr lang="en-US" sz="2100" b="0" kern="1200" dirty="0">
            <a:solidFill>
              <a:schemeClr val="tx1"/>
            </a:solidFill>
          </a:endParaRPr>
        </a:p>
        <a:p>
          <a:pPr marL="457200" lvl="2" indent="-228600" algn="l" defTabSz="933450">
            <a:lnSpc>
              <a:spcPct val="90000"/>
            </a:lnSpc>
            <a:spcBef>
              <a:spcPct val="0"/>
            </a:spcBef>
            <a:spcAft>
              <a:spcPct val="15000"/>
            </a:spcAft>
            <a:buChar char="•"/>
          </a:pPr>
          <a:r>
            <a:rPr kumimoji="0" lang="en-GB" sz="2100" b="0" i="0" u="none" strike="noStrike" kern="1200" cap="none" spc="-4" normalizeH="0" baseline="0" noProof="0" dirty="0">
              <a:ln>
                <a:noFill/>
              </a:ln>
              <a:solidFill>
                <a:schemeClr val="tx1"/>
              </a:solidFill>
              <a:effectLst/>
              <a:uLnTx/>
              <a:uFillTx/>
              <a:latin typeface="Calibri"/>
              <a:ea typeface="+mn-ea"/>
              <a:cs typeface="Comic Sans MS"/>
            </a:rPr>
            <a:t>Scope</a:t>
          </a:r>
          <a:r>
            <a:rPr kumimoji="0" lang="en-GB" sz="2100" b="0" i="0" u="none" strike="noStrike" kern="1200" cap="none" spc="-64" normalizeH="0" baseline="0" noProof="0" dirty="0">
              <a:ln>
                <a:noFill/>
              </a:ln>
              <a:solidFill>
                <a:schemeClr val="tx1"/>
              </a:solidFill>
              <a:effectLst/>
              <a:uLnTx/>
              <a:uFillTx/>
              <a:latin typeface="Calibri"/>
              <a:ea typeface="+mn-ea"/>
              <a:cs typeface="Comic Sans MS"/>
            </a:rPr>
            <a:t> </a:t>
          </a:r>
          <a:r>
            <a:rPr kumimoji="0" lang="en-GB" sz="2100" b="0" i="0" u="none" strike="noStrike" kern="1200" cap="none" spc="-4" normalizeH="0" baseline="0" noProof="0" dirty="0">
              <a:ln>
                <a:noFill/>
              </a:ln>
              <a:solidFill>
                <a:schemeClr val="tx1"/>
              </a:solidFill>
              <a:effectLst/>
              <a:uLnTx/>
              <a:uFillTx/>
              <a:latin typeface="Calibri"/>
              <a:ea typeface="+mn-ea"/>
              <a:cs typeface="Comic Sans MS"/>
            </a:rPr>
            <a:t>Baseline</a:t>
          </a:r>
          <a:endParaRPr lang="en-US" sz="2100" b="0" kern="1200" dirty="0">
            <a:solidFill>
              <a:schemeClr val="tx1"/>
            </a:solidFill>
          </a:endParaRPr>
        </a:p>
        <a:p>
          <a:pPr marL="228600" lvl="1" indent="-228600" algn="l" defTabSz="933450">
            <a:lnSpc>
              <a:spcPct val="90000"/>
            </a:lnSpc>
            <a:spcBef>
              <a:spcPct val="0"/>
            </a:spcBef>
            <a:spcAft>
              <a:spcPct val="15000"/>
            </a:spcAft>
            <a:buChar char="•"/>
          </a:pPr>
          <a:r>
            <a:rPr lang="en-US" sz="2100" b="0" kern="1200" spc="-4" dirty="0">
              <a:solidFill>
                <a:schemeClr val="tx1"/>
              </a:solidFill>
              <a:latin typeface="+mn-lt"/>
              <a:cs typeface="Comic Sans MS"/>
            </a:rPr>
            <a:t>Enterprise Environmental</a:t>
          </a:r>
          <a:r>
            <a:rPr lang="en-US" sz="2100" b="0" kern="1200" spc="-41" dirty="0">
              <a:solidFill>
                <a:schemeClr val="tx1"/>
              </a:solidFill>
              <a:latin typeface="+mn-lt"/>
              <a:cs typeface="Comic Sans MS"/>
            </a:rPr>
            <a:t> </a:t>
          </a:r>
          <a:r>
            <a:rPr lang="en-US" sz="2100" b="0" kern="1200" spc="-4" dirty="0">
              <a:solidFill>
                <a:schemeClr val="tx1"/>
              </a:solidFill>
              <a:latin typeface="+mn-lt"/>
              <a:cs typeface="Comic Sans MS"/>
            </a:rPr>
            <a:t>Factors</a:t>
          </a:r>
          <a:endParaRPr lang="en-US" sz="2100" b="0" kern="1200" dirty="0">
            <a:solidFill>
              <a:schemeClr val="tx1"/>
            </a:solidFill>
          </a:endParaRPr>
        </a:p>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j-ea"/>
              <a:cs typeface="Comic Sans MS"/>
            </a:rPr>
            <a:t>Organizational </a:t>
          </a:r>
          <a:r>
            <a:rPr kumimoji="0" lang="en-US" sz="2100" b="0" i="0" u="none" strike="noStrike" kern="1200" cap="none" spc="-100" normalizeH="0" baseline="0" noProof="0" dirty="0">
              <a:ln>
                <a:noFill/>
              </a:ln>
              <a:solidFill>
                <a:schemeClr val="tx1"/>
              </a:solidFill>
              <a:effectLst/>
              <a:uLnTx/>
              <a:uFillTx/>
              <a:latin typeface="Calibri"/>
              <a:ea typeface="+mj-ea"/>
              <a:cs typeface="Comic Sans MS"/>
            </a:rPr>
            <a:t>Process</a:t>
          </a:r>
          <a:r>
            <a:rPr kumimoji="0" lang="en-US" sz="2100" b="0" i="0" u="none" strike="noStrike" kern="1200" cap="none" spc="-71" normalizeH="0" baseline="0" noProof="0" dirty="0">
              <a:ln>
                <a:noFill/>
              </a:ln>
              <a:solidFill>
                <a:schemeClr val="tx1"/>
              </a:solidFill>
              <a:effectLst/>
              <a:uLnTx/>
              <a:uFillTx/>
              <a:latin typeface="Calibri"/>
              <a:ea typeface="+mj-ea"/>
              <a:cs typeface="Comic Sans MS"/>
            </a:rPr>
            <a:t> </a:t>
          </a:r>
          <a:r>
            <a:rPr kumimoji="0" lang="en-US" sz="2100" b="0" i="0" u="none" strike="noStrike" kern="1200" cap="none" spc="-4" normalizeH="0" baseline="0" noProof="0" dirty="0">
              <a:ln>
                <a:noFill/>
              </a:ln>
              <a:solidFill>
                <a:schemeClr val="tx1"/>
              </a:solidFill>
              <a:effectLst/>
              <a:uLnTx/>
              <a:uFillTx/>
              <a:latin typeface="Calibri"/>
              <a:ea typeface="+mj-ea"/>
              <a:cs typeface="Comic Sans MS"/>
            </a:rPr>
            <a:t>Assets</a:t>
          </a:r>
          <a:endParaRPr lang="en-US" sz="2100" b="0" kern="1200" dirty="0">
            <a:solidFill>
              <a:schemeClr val="tx1"/>
            </a:solidFill>
          </a:endParaRPr>
        </a:p>
      </dsp:txBody>
      <dsp:txXfrm>
        <a:off x="2540" y="787700"/>
        <a:ext cx="2476500" cy="3804570"/>
      </dsp:txXfrm>
    </dsp:sp>
    <dsp:sp modelId="{9BE35484-FF0D-4162-A913-B98E8060D527}">
      <dsp:nvSpPr>
        <dsp:cNvPr id="0" name=""/>
        <dsp:cNvSpPr/>
      </dsp:nvSpPr>
      <dsp:spPr>
        <a:xfrm>
          <a:off x="2825750" y="182900"/>
          <a:ext cx="2476500" cy="604800"/>
        </a:xfrm>
        <a:prstGeom prst="rect">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Tools &amp; Techniques</a:t>
          </a:r>
        </a:p>
      </dsp:txBody>
      <dsp:txXfrm>
        <a:off x="2825750" y="182900"/>
        <a:ext cx="2476500" cy="604800"/>
      </dsp:txXfrm>
    </dsp:sp>
    <dsp:sp modelId="{E355BEE5-95B4-47F3-9ECD-C756C6A29BB3}">
      <dsp:nvSpPr>
        <dsp:cNvPr id="0" name=""/>
        <dsp:cNvSpPr/>
      </dsp:nvSpPr>
      <dsp:spPr>
        <a:xfrm>
          <a:off x="2825750" y="787700"/>
          <a:ext cx="2476500" cy="3804570"/>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kumimoji="0" lang="en-US" sz="2100" b="0" i="0" u="none" strike="noStrike" kern="1200" cap="none" spc="-4" normalizeH="0" baseline="0" noProof="0" dirty="0">
              <a:ln>
                <a:noFill/>
              </a:ln>
              <a:solidFill>
                <a:schemeClr val="tx1"/>
              </a:solidFill>
              <a:effectLst/>
              <a:uLnTx/>
              <a:uFillTx/>
              <a:latin typeface="Calibri"/>
              <a:ea typeface="+mn-ea"/>
              <a:cs typeface="Comic Sans MS"/>
            </a:rPr>
            <a:t>Decomposition</a:t>
          </a:r>
          <a:endParaRPr lang="en-US" sz="2100" b="0" kern="1200" dirty="0">
            <a:solidFill>
              <a:schemeClr val="tx1"/>
            </a:solidFill>
          </a:endParaRPr>
        </a:p>
        <a:p>
          <a:pPr marL="228600" lvl="1" indent="-228600" algn="l" defTabSz="933450" rtl="0">
            <a:lnSpc>
              <a:spcPct val="90000"/>
            </a:lnSpc>
            <a:spcBef>
              <a:spcPct val="0"/>
            </a:spcBef>
            <a:spcAft>
              <a:spcPct val="15000"/>
            </a:spcAft>
            <a:buChar char="•"/>
          </a:pPr>
          <a:r>
            <a:rPr kumimoji="0" lang="en-GB" sz="2100" b="0" i="0" u="none" strike="noStrike" kern="1200" cap="none" spc="-8" normalizeH="0" baseline="0" noProof="0" dirty="0">
              <a:ln>
                <a:noFill/>
              </a:ln>
              <a:solidFill>
                <a:schemeClr val="tx1"/>
              </a:solidFill>
              <a:effectLst/>
              <a:uLnTx/>
              <a:uFillTx/>
              <a:latin typeface="Calibri"/>
              <a:ea typeface="+mn-ea"/>
              <a:cs typeface="Comic Sans MS"/>
            </a:rPr>
            <a:t>Rolling </a:t>
          </a:r>
          <a:r>
            <a:rPr kumimoji="0" lang="en-GB" sz="2100" b="0" i="0" u="none" strike="noStrike" kern="1200" cap="none" spc="-4" normalizeH="0" baseline="0" noProof="0" dirty="0">
              <a:ln>
                <a:noFill/>
              </a:ln>
              <a:solidFill>
                <a:schemeClr val="tx1"/>
              </a:solidFill>
              <a:effectLst/>
              <a:uLnTx/>
              <a:uFillTx/>
              <a:latin typeface="Calibri"/>
              <a:ea typeface="+mn-ea"/>
              <a:cs typeface="Comic Sans MS"/>
            </a:rPr>
            <a:t>Wave</a:t>
          </a:r>
          <a:r>
            <a:rPr kumimoji="0" lang="en-GB" sz="2100" b="0" i="0" u="none" strike="noStrike" kern="1200" cap="none" spc="19" normalizeH="0" baseline="0" noProof="0" dirty="0">
              <a:ln>
                <a:noFill/>
              </a:ln>
              <a:solidFill>
                <a:schemeClr val="tx1"/>
              </a:solidFill>
              <a:effectLst/>
              <a:uLnTx/>
              <a:uFillTx/>
              <a:latin typeface="Calibri"/>
              <a:ea typeface="+mn-ea"/>
              <a:cs typeface="Comic Sans MS"/>
            </a:rPr>
            <a:t> </a:t>
          </a:r>
          <a:r>
            <a:rPr kumimoji="0" lang="en-GB" sz="2100" b="0" i="0" u="none" strike="noStrike" kern="1200" cap="none" spc="-4" normalizeH="0" baseline="0" noProof="0" dirty="0">
              <a:ln>
                <a:noFill/>
              </a:ln>
              <a:solidFill>
                <a:schemeClr val="tx1"/>
              </a:solidFill>
              <a:effectLst/>
              <a:uLnTx/>
              <a:uFillTx/>
              <a:latin typeface="Calibri"/>
              <a:ea typeface="+mn-ea"/>
              <a:cs typeface="Comic Sans MS"/>
            </a:rPr>
            <a:t>Planning</a:t>
          </a:r>
          <a:endParaRPr lang="en-US" sz="2100" b="0" kern="1200" dirty="0">
            <a:solidFill>
              <a:schemeClr val="tx1"/>
            </a:solidFill>
          </a:endParaRPr>
        </a:p>
        <a:p>
          <a:pPr marL="228600" lvl="1" indent="-228600" algn="l" defTabSz="933450" rtl="0">
            <a:lnSpc>
              <a:spcPct val="90000"/>
            </a:lnSpc>
            <a:spcBef>
              <a:spcPct val="0"/>
            </a:spcBef>
            <a:spcAft>
              <a:spcPct val="15000"/>
            </a:spcAft>
            <a:buChar char="•"/>
          </a:pPr>
          <a:r>
            <a:rPr kumimoji="0" lang="en-GB" sz="2100" b="0" i="0" u="none" strike="noStrike" kern="1200" cap="none" spc="0" normalizeH="0" baseline="0" noProof="0" dirty="0">
              <a:ln>
                <a:noFill/>
              </a:ln>
              <a:solidFill>
                <a:schemeClr val="tx1"/>
              </a:solidFill>
              <a:effectLst/>
              <a:uLnTx/>
              <a:uFillTx/>
              <a:latin typeface="Calibri"/>
              <a:ea typeface="+mn-ea"/>
              <a:cs typeface="Comic Sans MS"/>
            </a:rPr>
            <a:t>Expert </a:t>
          </a:r>
          <a:r>
            <a:rPr kumimoji="0" lang="en-GB" sz="2100" b="0" i="0" u="none" strike="noStrike" kern="1200" cap="none" spc="-4" normalizeH="0" baseline="0" noProof="0" dirty="0">
              <a:ln>
                <a:noFill/>
              </a:ln>
              <a:solidFill>
                <a:schemeClr val="tx1"/>
              </a:solidFill>
              <a:effectLst/>
              <a:uLnTx/>
              <a:uFillTx/>
              <a:latin typeface="Calibri"/>
              <a:ea typeface="+mn-ea"/>
              <a:cs typeface="Comic Sans MS"/>
            </a:rPr>
            <a:t>Judgment</a:t>
          </a:r>
          <a:endParaRPr lang="en-US" sz="2100" b="0" kern="1200" dirty="0">
            <a:solidFill>
              <a:schemeClr val="tx1"/>
            </a:solidFill>
          </a:endParaRPr>
        </a:p>
        <a:p>
          <a:pPr marL="228600" lvl="1" indent="-228600" algn="l" defTabSz="933450" rtl="0">
            <a:lnSpc>
              <a:spcPct val="90000"/>
            </a:lnSpc>
            <a:spcBef>
              <a:spcPct val="0"/>
            </a:spcBef>
            <a:spcAft>
              <a:spcPct val="15000"/>
            </a:spcAft>
            <a:buChar char="•"/>
          </a:pPr>
          <a:r>
            <a:rPr lang="en-US" sz="2100" b="0" kern="1200" dirty="0">
              <a:solidFill>
                <a:schemeClr val="tx1"/>
              </a:solidFill>
            </a:rPr>
            <a:t>Meetings</a:t>
          </a:r>
        </a:p>
      </dsp:txBody>
      <dsp:txXfrm>
        <a:off x="2825750" y="787700"/>
        <a:ext cx="2476500" cy="3804570"/>
      </dsp:txXfrm>
    </dsp:sp>
    <dsp:sp modelId="{45B802D6-53F6-4222-BDED-1AC23BE6857A}">
      <dsp:nvSpPr>
        <dsp:cNvPr id="0" name=""/>
        <dsp:cNvSpPr/>
      </dsp:nvSpPr>
      <dsp:spPr>
        <a:xfrm>
          <a:off x="5648960" y="182900"/>
          <a:ext cx="2476500" cy="604800"/>
        </a:xfrm>
        <a:prstGeom prst="rect">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Outputs</a:t>
          </a:r>
          <a:endParaRPr lang="en-US" sz="2100" kern="1200" dirty="0"/>
        </a:p>
      </dsp:txBody>
      <dsp:txXfrm>
        <a:off x="5648960" y="182900"/>
        <a:ext cx="2476500" cy="604800"/>
      </dsp:txXfrm>
    </dsp:sp>
    <dsp:sp modelId="{BE0718F4-DD6D-4EAE-90DE-5E21F522B80A}">
      <dsp:nvSpPr>
        <dsp:cNvPr id="0" name=""/>
        <dsp:cNvSpPr/>
      </dsp:nvSpPr>
      <dsp:spPr>
        <a:xfrm>
          <a:off x="5648960" y="787700"/>
          <a:ext cx="2476500" cy="3804570"/>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kumimoji="0" lang="en-US" sz="2100" b="0" i="0" u="none" strike="noStrike" kern="1200" cap="none" spc="0" normalizeH="0" baseline="0" noProof="0" dirty="0">
              <a:ln>
                <a:noFill/>
              </a:ln>
              <a:solidFill>
                <a:schemeClr val="tx1"/>
              </a:solidFill>
              <a:effectLst/>
              <a:uLnTx/>
              <a:uFillTx/>
              <a:latin typeface="Calibri"/>
              <a:ea typeface="+mn-ea"/>
              <a:cs typeface="Comic Sans MS"/>
            </a:rPr>
            <a:t>Activity</a:t>
          </a:r>
          <a:r>
            <a:rPr kumimoji="0" lang="en-US" sz="2100" b="0" i="0" u="none" strike="noStrike" kern="1200" cap="none" spc="-83"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list</a:t>
          </a:r>
          <a:endParaRPr lang="en-US" sz="2100" b="0" kern="1200" dirty="0">
            <a:solidFill>
              <a:schemeClr val="tx1"/>
            </a:solidFill>
          </a:endParaRPr>
        </a:p>
        <a:p>
          <a:pPr marL="228600" lvl="1" indent="-228600" algn="l" defTabSz="933450">
            <a:lnSpc>
              <a:spcPct val="90000"/>
            </a:lnSpc>
            <a:spcBef>
              <a:spcPct val="0"/>
            </a:spcBef>
            <a:spcAft>
              <a:spcPct val="15000"/>
            </a:spcAft>
            <a:buChar char="•"/>
          </a:pPr>
          <a:r>
            <a:rPr kumimoji="0" lang="en-US" sz="2100" b="0" i="0" u="none" strike="noStrike" kern="1200" cap="none" spc="0" normalizeH="0" baseline="0" noProof="0" dirty="0">
              <a:ln>
                <a:noFill/>
              </a:ln>
              <a:solidFill>
                <a:schemeClr val="tx1"/>
              </a:solidFill>
              <a:effectLst/>
              <a:uLnTx/>
              <a:uFillTx/>
              <a:latin typeface="Calibri"/>
              <a:ea typeface="+mn-ea"/>
              <a:cs typeface="Comic Sans MS"/>
            </a:rPr>
            <a:t>Activity</a:t>
          </a:r>
          <a:r>
            <a:rPr kumimoji="0" lang="en-US" sz="2100" b="0" i="0" u="none" strike="noStrike" kern="1200" cap="none" spc="-68"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4" normalizeH="0" baseline="0" noProof="0" dirty="0">
              <a:ln>
                <a:noFill/>
              </a:ln>
              <a:solidFill>
                <a:schemeClr val="tx1"/>
              </a:solidFill>
              <a:effectLst/>
              <a:uLnTx/>
              <a:uFillTx/>
              <a:latin typeface="Calibri"/>
              <a:ea typeface="+mn-ea"/>
              <a:cs typeface="Comic Sans MS"/>
            </a:rPr>
            <a:t>Attributes</a:t>
          </a:r>
          <a:endParaRPr lang="en-US" sz="2100" b="0" kern="1200" dirty="0">
            <a:solidFill>
              <a:schemeClr val="tx1"/>
            </a:solidFill>
          </a:endParaRPr>
        </a:p>
        <a:p>
          <a:pPr marL="228600" lvl="1" indent="-228600" algn="l" defTabSz="933450" rtl="0">
            <a:lnSpc>
              <a:spcPct val="90000"/>
            </a:lnSpc>
            <a:spcBef>
              <a:spcPct val="0"/>
            </a:spcBef>
            <a:spcAft>
              <a:spcPct val="15000"/>
            </a:spcAft>
            <a:buChar char="•"/>
          </a:pPr>
          <a:r>
            <a:rPr kumimoji="0" lang="en-US" sz="2100" b="0" i="0" u="none" strike="noStrike" kern="1200" cap="none" spc="0" normalizeH="0" baseline="0" noProof="0" dirty="0">
              <a:ln>
                <a:noFill/>
              </a:ln>
              <a:solidFill>
                <a:schemeClr val="tx1"/>
              </a:solidFill>
              <a:effectLst/>
              <a:uLnTx/>
              <a:uFillTx/>
              <a:latin typeface="Calibri"/>
              <a:ea typeface="+mn-ea"/>
              <a:cs typeface="Comic Sans MS"/>
            </a:rPr>
            <a:t>Milestone</a:t>
          </a:r>
          <a:r>
            <a:rPr kumimoji="0" lang="en-US" sz="2100" b="0" i="0" u="none" strike="noStrike" kern="1200" cap="none" spc="116" normalizeH="0" baseline="0" noProof="0" dirty="0">
              <a:ln>
                <a:noFill/>
              </a:ln>
              <a:solidFill>
                <a:schemeClr val="tx1"/>
              </a:solidFill>
              <a:effectLst/>
              <a:uLnTx/>
              <a:uFillTx/>
              <a:latin typeface="Calibri"/>
              <a:ea typeface="+mn-ea"/>
              <a:cs typeface="Comic Sans MS"/>
            </a:rPr>
            <a:t> </a:t>
          </a:r>
          <a:r>
            <a:rPr kumimoji="0" lang="en-US" sz="2100" b="0" i="0" u="none" strike="noStrike" kern="1200" cap="none" spc="0" normalizeH="0" baseline="0" noProof="0" dirty="0">
              <a:ln>
                <a:noFill/>
              </a:ln>
              <a:solidFill>
                <a:schemeClr val="tx1"/>
              </a:solidFill>
              <a:effectLst/>
              <a:uLnTx/>
              <a:uFillTx/>
              <a:latin typeface="Calibri"/>
              <a:ea typeface="+mn-ea"/>
              <a:cs typeface="Comic Sans MS"/>
            </a:rPr>
            <a:t>List</a:t>
          </a:r>
          <a:endParaRPr lang="en-US" sz="2100" b="0" kern="1200" dirty="0">
            <a:solidFill>
              <a:schemeClr val="tx1"/>
            </a:solidFill>
          </a:endParaRPr>
        </a:p>
        <a:p>
          <a:pPr marL="228600" lvl="1" indent="-228600" algn="l" defTabSz="933450" rtl="0">
            <a:lnSpc>
              <a:spcPct val="90000"/>
            </a:lnSpc>
            <a:spcBef>
              <a:spcPct val="0"/>
            </a:spcBef>
            <a:spcAft>
              <a:spcPct val="15000"/>
            </a:spcAft>
            <a:buChar char="•"/>
          </a:pPr>
          <a:r>
            <a:rPr lang="en-US" sz="2100" b="0" kern="1200" dirty="0">
              <a:solidFill>
                <a:schemeClr val="tx1"/>
              </a:solidFill>
            </a:rPr>
            <a:t>Change Request</a:t>
          </a:r>
        </a:p>
        <a:p>
          <a:pPr marL="228600" lvl="1" indent="-228600" algn="l" defTabSz="933450" rtl="0">
            <a:lnSpc>
              <a:spcPct val="90000"/>
            </a:lnSpc>
            <a:spcBef>
              <a:spcPct val="0"/>
            </a:spcBef>
            <a:spcAft>
              <a:spcPct val="15000"/>
            </a:spcAft>
            <a:buChar char="•"/>
          </a:pPr>
          <a:r>
            <a:rPr lang="en-US" sz="2100" b="0" kern="1200" dirty="0">
              <a:solidFill>
                <a:schemeClr val="tx1"/>
              </a:solidFill>
            </a:rPr>
            <a:t>Project Management plan Updates</a:t>
          </a:r>
        </a:p>
        <a:p>
          <a:pPr marL="457200" lvl="2" indent="-228600" algn="l" defTabSz="933450" rtl="0">
            <a:lnSpc>
              <a:spcPct val="90000"/>
            </a:lnSpc>
            <a:spcBef>
              <a:spcPct val="0"/>
            </a:spcBef>
            <a:spcAft>
              <a:spcPct val="15000"/>
            </a:spcAft>
            <a:buChar char="•"/>
          </a:pPr>
          <a:r>
            <a:rPr lang="en-US" sz="2100" b="0" kern="1200" dirty="0">
              <a:solidFill>
                <a:schemeClr val="tx1"/>
              </a:solidFill>
            </a:rPr>
            <a:t>Schedule baseline</a:t>
          </a:r>
        </a:p>
        <a:p>
          <a:pPr marL="457200" lvl="2" indent="-228600" algn="l" defTabSz="933450">
            <a:lnSpc>
              <a:spcPct val="90000"/>
            </a:lnSpc>
            <a:spcBef>
              <a:spcPct val="0"/>
            </a:spcBef>
            <a:spcAft>
              <a:spcPct val="15000"/>
            </a:spcAft>
            <a:buChar char="•"/>
          </a:pPr>
          <a:r>
            <a:rPr lang="en-US" sz="2100" b="0" kern="1200" dirty="0">
              <a:solidFill>
                <a:schemeClr val="tx1"/>
              </a:solidFill>
            </a:rPr>
            <a:t>Cost baseline</a:t>
          </a:r>
        </a:p>
      </dsp:txBody>
      <dsp:txXfrm>
        <a:off x="5648960" y="787700"/>
        <a:ext cx="2476500" cy="3804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566227"/>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82550" lvl="0" indent="-82550" algn="l" defTabSz="889000">
            <a:lnSpc>
              <a:spcPct val="90000"/>
            </a:lnSpc>
            <a:spcBef>
              <a:spcPct val="0"/>
            </a:spcBef>
            <a:spcAft>
              <a:spcPct val="35000"/>
            </a:spcAft>
            <a:buNone/>
          </a:pPr>
          <a:r>
            <a:rPr kumimoji="0" lang="en-US" sz="2000" b="1" i="0" u="none" strike="noStrike" kern="1200" cap="none" spc="-4" normalizeH="0" baseline="0" noProof="0" dirty="0">
              <a:ln>
                <a:noFill/>
              </a:ln>
              <a:solidFill>
                <a:schemeClr val="tx1"/>
              </a:solidFill>
              <a:effectLst/>
              <a:uLnTx/>
              <a:uFillTx/>
              <a:latin typeface="Calibri"/>
              <a:ea typeface="+mn-ea"/>
              <a:cs typeface="Comic Sans MS"/>
            </a:rPr>
            <a:t>Decomposition</a:t>
          </a:r>
          <a:endParaRPr lang="en-US" sz="2000" b="1" kern="1200" dirty="0">
            <a:solidFill>
              <a:schemeClr val="tx1"/>
            </a:solidFill>
            <a:latin typeface="Calibri"/>
            <a:ea typeface="+mn-ea"/>
            <a:cs typeface="+mn-cs"/>
          </a:endParaRPr>
        </a:p>
      </dsp:txBody>
      <dsp:txXfrm>
        <a:off x="27641" y="27641"/>
        <a:ext cx="8634877" cy="510945"/>
      </dsp:txXfrm>
    </dsp:sp>
    <dsp:sp modelId="{44DBF284-EFB8-48CB-AA9A-57838DF88D90}">
      <dsp:nvSpPr>
        <dsp:cNvPr id="0" name=""/>
        <dsp:cNvSpPr/>
      </dsp:nvSpPr>
      <dsp:spPr>
        <a:xfrm>
          <a:off x="0" y="567880"/>
          <a:ext cx="8690159" cy="291224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25400" rIns="142240" bIns="25400" numCol="1" spcCol="1270" anchor="t" anchorCtr="0">
          <a:noAutofit/>
        </a:bodyPr>
        <a:lstStyle/>
        <a:p>
          <a:pPr marL="82550" lvl="1" indent="-82550" algn="just" defTabSz="889000">
            <a:lnSpc>
              <a:spcPct val="90000"/>
            </a:lnSpc>
            <a:spcBef>
              <a:spcPct val="0"/>
            </a:spcBef>
            <a:spcAft>
              <a:spcPct val="20000"/>
            </a:spcAft>
            <a:buChar char="•"/>
          </a:pP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Teknik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digunakan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untuk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membagi</a:t>
          </a:r>
          <a:r>
            <a:rPr kumimoji="0" lang="en-US" sz="2000" b="0" i="0" u="none" strike="noStrike" kern="1200" cap="none" spc="-23"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ruang</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lingkup</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deliverable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menjadi</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bagian-bagian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yang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lebih</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kecil</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sehingga</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mudah</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untuk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dikelola</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sebagaimana</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digunakan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waktu</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meng</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-create WBS.</a:t>
          </a:r>
          <a:endParaRPr lang="en-US" sz="2000" kern="1200" dirty="0">
            <a:solidFill>
              <a:schemeClr val="tx1"/>
            </a:solidFill>
            <a:latin typeface="Calibri"/>
            <a:ea typeface="+mn-ea"/>
            <a:cs typeface="+mn-cs"/>
          </a:endParaRPr>
        </a:p>
        <a:p>
          <a:pPr marL="82550" lvl="2" indent="-82550" algn="just" defTabSz="889000">
            <a:lnSpc>
              <a:spcPct val="90000"/>
            </a:lnSpc>
            <a:spcBef>
              <a:spcPct val="0"/>
            </a:spcBef>
            <a:spcAft>
              <a:spcPct val="20000"/>
            </a:spcAft>
            <a:buChar char="•"/>
          </a:pPr>
          <a:r>
            <a:rPr lang="en-US" sz="2000" kern="1200" dirty="0">
              <a:solidFill>
                <a:schemeClr val="tx1"/>
              </a:solidFill>
              <a:latin typeface="Calibri"/>
              <a:ea typeface="+mn-ea"/>
              <a:cs typeface="+mn-cs"/>
            </a:rPr>
            <a:t>Decomposition : Define scope vs Define Activity</a:t>
          </a:r>
        </a:p>
        <a:p>
          <a:pPr marL="82550" lvl="2" indent="-82550" algn="just" defTabSz="889000">
            <a:lnSpc>
              <a:spcPct val="90000"/>
            </a:lnSpc>
            <a:spcBef>
              <a:spcPct val="0"/>
            </a:spcBef>
            <a:spcAft>
              <a:spcPct val="20000"/>
            </a:spcAft>
            <a:buChar char="•"/>
          </a:pPr>
          <a:r>
            <a:rPr lang="en-US" sz="2000" kern="1200" dirty="0">
              <a:solidFill>
                <a:schemeClr val="tx1"/>
              </a:solidFill>
              <a:latin typeface="Calibri"/>
              <a:ea typeface="+mn-ea"/>
              <a:cs typeface="+mn-cs"/>
            </a:rPr>
            <a:t>Define Scope : Decomposition </a:t>
          </a:r>
          <a:r>
            <a:rPr lang="en-US" sz="2000" kern="1200" dirty="0" err="1">
              <a:solidFill>
                <a:schemeClr val="tx1"/>
              </a:solidFill>
              <a:latin typeface="Calibri"/>
              <a:ea typeface="+mn-ea"/>
              <a:cs typeface="+mn-cs"/>
            </a:rPr>
            <a:t>sampai</a:t>
          </a:r>
          <a:r>
            <a:rPr lang="en-US" sz="2000" kern="1200" dirty="0">
              <a:solidFill>
                <a:schemeClr val="tx1"/>
              </a:solidFill>
              <a:latin typeface="Calibri"/>
              <a:ea typeface="+mn-ea"/>
              <a:cs typeface="+mn-cs"/>
            </a:rPr>
            <a:t> </a:t>
          </a:r>
          <a:r>
            <a:rPr lang="en-US" sz="2000" kern="1200" dirty="0" err="1">
              <a:solidFill>
                <a:schemeClr val="tx1"/>
              </a:solidFill>
              <a:latin typeface="Calibri"/>
              <a:ea typeface="+mn-ea"/>
              <a:cs typeface="+mn-cs"/>
            </a:rPr>
            <a:t>dengan</a:t>
          </a:r>
          <a:r>
            <a:rPr lang="en-US" sz="2000" kern="1200" dirty="0">
              <a:solidFill>
                <a:schemeClr val="tx1"/>
              </a:solidFill>
              <a:latin typeface="Calibri"/>
              <a:ea typeface="+mn-ea"/>
              <a:cs typeface="+mn-cs"/>
            </a:rPr>
            <a:t> level deliverable</a:t>
          </a:r>
        </a:p>
        <a:p>
          <a:pPr marL="82550" lvl="2" indent="-82550" algn="just" defTabSz="889000">
            <a:lnSpc>
              <a:spcPct val="90000"/>
            </a:lnSpc>
            <a:spcBef>
              <a:spcPct val="0"/>
            </a:spcBef>
            <a:spcAft>
              <a:spcPct val="20000"/>
            </a:spcAft>
            <a:buChar char="•"/>
          </a:pPr>
          <a:r>
            <a:rPr lang="en-US" sz="2000" kern="1200" dirty="0">
              <a:solidFill>
                <a:schemeClr val="tx1"/>
              </a:solidFill>
              <a:latin typeface="Calibri"/>
              <a:ea typeface="+mn-ea"/>
              <a:cs typeface="+mn-cs"/>
            </a:rPr>
            <a:t>Define Activity : Decomposition </a:t>
          </a:r>
          <a:r>
            <a:rPr lang="en-US" sz="2000" kern="1200" dirty="0" err="1">
              <a:solidFill>
                <a:schemeClr val="tx1"/>
              </a:solidFill>
              <a:latin typeface="Calibri"/>
              <a:ea typeface="+mn-ea"/>
              <a:cs typeface="+mn-cs"/>
            </a:rPr>
            <a:t>sampai</a:t>
          </a:r>
          <a:r>
            <a:rPr lang="en-US" sz="2000" kern="1200" dirty="0">
              <a:solidFill>
                <a:schemeClr val="tx1"/>
              </a:solidFill>
              <a:latin typeface="Calibri"/>
              <a:ea typeface="+mn-ea"/>
              <a:cs typeface="+mn-cs"/>
            </a:rPr>
            <a:t> level </a:t>
          </a:r>
          <a:r>
            <a:rPr lang="en-US" sz="2000" kern="1200" dirty="0" err="1">
              <a:solidFill>
                <a:schemeClr val="tx1"/>
              </a:solidFill>
              <a:latin typeface="Calibri"/>
              <a:ea typeface="+mn-ea"/>
              <a:cs typeface="+mn-cs"/>
            </a:rPr>
            <a:t>acitvity</a:t>
          </a:r>
          <a:endParaRPr lang="en-US" sz="2000" kern="1200" dirty="0">
            <a:solidFill>
              <a:schemeClr val="tx1"/>
            </a:solidFill>
            <a:latin typeface="Calibri"/>
            <a:ea typeface="+mn-ea"/>
            <a:cs typeface="+mn-cs"/>
          </a:endParaRPr>
        </a:p>
      </dsp:txBody>
      <dsp:txXfrm>
        <a:off x="0" y="567880"/>
        <a:ext cx="8690159" cy="2912247"/>
      </dsp:txXfrm>
    </dsp:sp>
    <dsp:sp modelId="{280CA81F-85FF-478E-9BE9-1AA992A25306}">
      <dsp:nvSpPr>
        <dsp:cNvPr id="0" name=""/>
        <dsp:cNvSpPr/>
      </dsp:nvSpPr>
      <dsp:spPr>
        <a:xfrm>
          <a:off x="0" y="2589522"/>
          <a:ext cx="8690159" cy="343858"/>
        </a:xfrm>
        <a:prstGeom prst="roundRect">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kumimoji="0" lang="en-GB" sz="2000" b="1" i="0" u="none" strike="noStrike" kern="1200" cap="none" spc="0" normalizeH="0" baseline="0" noProof="0" dirty="0">
              <a:ln>
                <a:noFill/>
              </a:ln>
              <a:solidFill>
                <a:schemeClr val="tx1"/>
              </a:solidFill>
              <a:effectLst/>
              <a:uLnTx/>
              <a:uFillTx/>
              <a:latin typeface="Calibri"/>
              <a:ea typeface="+mn-ea"/>
              <a:cs typeface="Comic Sans MS"/>
            </a:rPr>
            <a:t>Expert </a:t>
          </a:r>
          <a:r>
            <a:rPr kumimoji="0" lang="en-GB" sz="2000" b="1" i="0" u="none" strike="noStrike" kern="1200" cap="none" spc="-4" normalizeH="0" baseline="0" noProof="0" dirty="0">
              <a:ln>
                <a:noFill/>
              </a:ln>
              <a:solidFill>
                <a:schemeClr val="tx1"/>
              </a:solidFill>
              <a:effectLst/>
              <a:uLnTx/>
              <a:uFillTx/>
              <a:latin typeface="Calibri"/>
              <a:ea typeface="+mn-ea"/>
              <a:cs typeface="Comic Sans MS"/>
            </a:rPr>
            <a:t>Judgment</a:t>
          </a:r>
          <a:endParaRPr lang="en-US" sz="2000" b="1" kern="1200" dirty="0">
            <a:solidFill>
              <a:schemeClr val="tx1"/>
            </a:solidFill>
          </a:endParaRPr>
        </a:p>
      </dsp:txBody>
      <dsp:txXfrm>
        <a:off x="16786" y="2606308"/>
        <a:ext cx="8656587" cy="310286"/>
      </dsp:txXfrm>
    </dsp:sp>
    <dsp:sp modelId="{D461787F-1A46-4A84-9BD4-B2FFA8180641}">
      <dsp:nvSpPr>
        <dsp:cNvPr id="0" name=""/>
        <dsp:cNvSpPr/>
      </dsp:nvSpPr>
      <dsp:spPr>
        <a:xfrm>
          <a:off x="0" y="2989455"/>
          <a:ext cx="8690159" cy="85410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25400" rIns="142240" bIns="25400" numCol="1" spcCol="1270" anchor="t" anchorCtr="0">
          <a:noAutofit/>
        </a:bodyPr>
        <a:lstStyle/>
        <a:p>
          <a:pPr marL="228600" lvl="1" indent="-228600" algn="just" defTabSz="889000">
            <a:lnSpc>
              <a:spcPct val="90000"/>
            </a:lnSpc>
            <a:spcBef>
              <a:spcPct val="0"/>
            </a:spcBef>
            <a:spcAft>
              <a:spcPct val="20000"/>
            </a:spcAft>
            <a:buChar char="•"/>
          </a:pP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Anggota</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tim</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000" b="0" i="0" u="none" strike="noStrike" kern="1200" cap="none" spc="0" normalizeH="0" baseline="0" noProof="0" dirty="0">
              <a:ln>
                <a:noFill/>
              </a:ln>
              <a:solidFill>
                <a:schemeClr val="tx1"/>
              </a:solidFill>
              <a:effectLst/>
              <a:uLnTx/>
              <a:uFillTx/>
              <a:latin typeface="Calibri"/>
              <a:ea typeface="+mn-ea"/>
              <a:cs typeface="Comic Sans MS"/>
            </a:rPr>
            <a:t> / orang</a:t>
          </a:r>
          <a:r>
            <a:rPr kumimoji="0" lang="en-US" sz="2000" b="0" i="0" u="none" strike="noStrike" kern="1200" cap="none" spc="-19"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yang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berpengalaman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ahli</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dalam</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merinci</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kegiatan-kegiatan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perlu</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dilakukan</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untuk</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suatu</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ruang</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lingkup</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0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000" b="0" i="0" u="none" strike="noStrike" kern="1200" cap="none" spc="-4" normalizeH="0" baseline="0" noProof="0" dirty="0">
              <a:ln>
                <a:noFill/>
              </a:ln>
              <a:solidFill>
                <a:schemeClr val="tx1"/>
              </a:solidFill>
              <a:effectLst/>
              <a:uLnTx/>
              <a:uFillTx/>
              <a:latin typeface="Calibri"/>
              <a:ea typeface="+mn-ea"/>
              <a:cs typeface="Comic Sans MS"/>
            </a:rPr>
            <a:t>.</a:t>
          </a:r>
          <a:endParaRPr lang="en-US" sz="2000" kern="1200" dirty="0">
            <a:solidFill>
              <a:schemeClr val="tx1"/>
            </a:solidFill>
          </a:endParaRPr>
        </a:p>
      </dsp:txBody>
      <dsp:txXfrm>
        <a:off x="0" y="2989455"/>
        <a:ext cx="8690159" cy="854104"/>
      </dsp:txXfrm>
    </dsp:sp>
    <dsp:sp modelId="{FA505CF8-8675-4B1F-9676-D53D0658C84F}">
      <dsp:nvSpPr>
        <dsp:cNvPr id="0" name=""/>
        <dsp:cNvSpPr/>
      </dsp:nvSpPr>
      <dsp:spPr>
        <a:xfrm>
          <a:off x="0" y="3909873"/>
          <a:ext cx="8690159" cy="566227"/>
        </a:xfrm>
        <a:prstGeom prst="roundRect">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solidFill>
                <a:schemeClr val="tx1"/>
              </a:solidFill>
            </a:rPr>
            <a:t>Meetings</a:t>
          </a:r>
        </a:p>
      </dsp:txBody>
      <dsp:txXfrm>
        <a:off x="27641" y="3937514"/>
        <a:ext cx="8634877" cy="510945"/>
      </dsp:txXfrm>
    </dsp:sp>
    <dsp:sp modelId="{466B0322-1517-4568-8CF3-32B7CE9149C2}">
      <dsp:nvSpPr>
        <dsp:cNvPr id="0" name=""/>
        <dsp:cNvSpPr/>
      </dsp:nvSpPr>
      <dsp:spPr>
        <a:xfrm>
          <a:off x="0" y="4640132"/>
          <a:ext cx="8690159" cy="44514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25400" rIns="142240" bIns="25400" numCol="1" spcCol="1270" anchor="t" anchorCtr="0">
          <a:noAutofit/>
        </a:bodyPr>
        <a:lstStyle/>
        <a:p>
          <a:pPr marL="228600" lvl="1" indent="-228600" algn="just" defTabSz="889000">
            <a:lnSpc>
              <a:spcPct val="90000"/>
            </a:lnSpc>
            <a:spcBef>
              <a:spcPct val="0"/>
            </a:spcBef>
            <a:spcAft>
              <a:spcPct val="20000"/>
            </a:spcAft>
            <a:buChar char="•"/>
          </a:pPr>
          <a:r>
            <a:rPr lang="en-US" sz="2000" kern="1200" dirty="0" err="1">
              <a:solidFill>
                <a:schemeClr val="tx1"/>
              </a:solidFill>
            </a:rPr>
            <a:t>Rapat</a:t>
          </a:r>
          <a:r>
            <a:rPr lang="en-US" sz="2000" kern="1200" dirty="0">
              <a:solidFill>
                <a:schemeClr val="tx1"/>
              </a:solidFill>
            </a:rPr>
            <a:t> </a:t>
          </a:r>
          <a:r>
            <a:rPr lang="en-US" sz="2000" kern="1200" dirty="0" err="1">
              <a:solidFill>
                <a:schemeClr val="tx1"/>
              </a:solidFill>
            </a:rPr>
            <a:t>dapat</a:t>
          </a:r>
          <a:r>
            <a:rPr lang="en-US" sz="2000" kern="1200" dirty="0">
              <a:solidFill>
                <a:schemeClr val="tx1"/>
              </a:solidFill>
            </a:rPr>
            <a:t> </a:t>
          </a:r>
          <a:r>
            <a:rPr lang="en-US" sz="2000" kern="1200" dirty="0" err="1">
              <a:solidFill>
                <a:schemeClr val="tx1"/>
              </a:solidFill>
            </a:rPr>
            <a:t>bertatap</a:t>
          </a:r>
          <a:r>
            <a:rPr lang="en-US" sz="2000" kern="1200" dirty="0">
              <a:solidFill>
                <a:schemeClr val="tx1"/>
              </a:solidFill>
            </a:rPr>
            <a:t> </a:t>
          </a:r>
          <a:r>
            <a:rPr lang="en-US" sz="2000" kern="1200" dirty="0" err="1">
              <a:solidFill>
                <a:schemeClr val="tx1"/>
              </a:solidFill>
            </a:rPr>
            <a:t>muka</a:t>
          </a:r>
          <a:r>
            <a:rPr lang="en-US" sz="2000" kern="1200" dirty="0">
              <a:solidFill>
                <a:schemeClr val="tx1"/>
              </a:solidFill>
            </a:rPr>
            <a:t>, virtual, formal, </a:t>
          </a:r>
          <a:r>
            <a:rPr lang="en-US" sz="2000" kern="1200" dirty="0" err="1">
              <a:solidFill>
                <a:schemeClr val="tx1"/>
              </a:solidFill>
            </a:rPr>
            <a:t>atau</a:t>
          </a:r>
          <a:r>
            <a:rPr lang="en-US" sz="2000" kern="1200" dirty="0">
              <a:solidFill>
                <a:schemeClr val="tx1"/>
              </a:solidFill>
            </a:rPr>
            <a:t> informal. </a:t>
          </a:r>
          <a:r>
            <a:rPr lang="en-US" sz="2000" kern="1200" dirty="0" err="1">
              <a:solidFill>
                <a:schemeClr val="tx1"/>
              </a:solidFill>
            </a:rPr>
            <a:t>Rapat</a:t>
          </a:r>
          <a:r>
            <a:rPr lang="en-US" sz="2000" kern="1200" dirty="0">
              <a:solidFill>
                <a:schemeClr val="tx1"/>
              </a:solidFill>
            </a:rPr>
            <a:t> </a:t>
          </a:r>
          <a:r>
            <a:rPr lang="en-US" sz="2000" kern="1200" dirty="0" err="1">
              <a:solidFill>
                <a:schemeClr val="tx1"/>
              </a:solidFill>
            </a:rPr>
            <a:t>dapat</a:t>
          </a:r>
          <a:r>
            <a:rPr lang="en-US" sz="2000" kern="1200" dirty="0">
              <a:solidFill>
                <a:schemeClr val="tx1"/>
              </a:solidFill>
            </a:rPr>
            <a:t> </a:t>
          </a:r>
          <a:r>
            <a:rPr lang="en-US" sz="2000" kern="1200" dirty="0" err="1">
              <a:solidFill>
                <a:schemeClr val="tx1"/>
              </a:solidFill>
            </a:rPr>
            <a:t>diadakan</a:t>
          </a:r>
          <a:r>
            <a:rPr lang="en-US" sz="2000" kern="1200" dirty="0">
              <a:solidFill>
                <a:schemeClr val="tx1"/>
              </a:solidFill>
            </a:rPr>
            <a:t> </a:t>
          </a:r>
          <a:r>
            <a:rPr lang="en-US" sz="2000" kern="1200" dirty="0" err="1">
              <a:solidFill>
                <a:schemeClr val="tx1"/>
              </a:solidFill>
            </a:rPr>
            <a:t>dengan</a:t>
          </a:r>
          <a:r>
            <a:rPr lang="en-US" sz="2000" kern="1200" dirty="0">
              <a:solidFill>
                <a:schemeClr val="tx1"/>
              </a:solidFill>
            </a:rPr>
            <a:t> </a:t>
          </a:r>
          <a:r>
            <a:rPr lang="en-US" sz="2000" kern="1200" dirty="0" err="1">
              <a:solidFill>
                <a:schemeClr val="tx1"/>
              </a:solidFill>
            </a:rPr>
            <a:t>anggota</a:t>
          </a:r>
          <a:r>
            <a:rPr lang="en-US" sz="2000" kern="1200" dirty="0">
              <a:solidFill>
                <a:schemeClr val="tx1"/>
              </a:solidFill>
            </a:rPr>
            <a:t> </a:t>
          </a:r>
          <a:r>
            <a:rPr lang="en-US" sz="2000" kern="1200" dirty="0" err="1">
              <a:solidFill>
                <a:schemeClr val="tx1"/>
              </a:solidFill>
            </a:rPr>
            <a:t>tim</a:t>
          </a:r>
          <a:r>
            <a:rPr lang="en-US" sz="2000" kern="1200" dirty="0">
              <a:solidFill>
                <a:schemeClr val="tx1"/>
              </a:solidFill>
            </a:rPr>
            <a:t> </a:t>
          </a:r>
          <a:r>
            <a:rPr lang="en-US" sz="2000" kern="1200" dirty="0" err="1">
              <a:solidFill>
                <a:schemeClr val="tx1"/>
              </a:solidFill>
            </a:rPr>
            <a:t>atau</a:t>
          </a:r>
          <a:r>
            <a:rPr lang="en-US" sz="2000" kern="1200" dirty="0">
              <a:solidFill>
                <a:schemeClr val="tx1"/>
              </a:solidFill>
            </a:rPr>
            <a:t> </a:t>
          </a:r>
          <a:r>
            <a:rPr lang="en-US" sz="2000" kern="1200" dirty="0" err="1">
              <a:solidFill>
                <a:schemeClr val="tx1"/>
              </a:solidFill>
            </a:rPr>
            <a:t>ahli</a:t>
          </a:r>
          <a:r>
            <a:rPr lang="en-US" sz="2000" kern="1200" dirty="0">
              <a:solidFill>
                <a:schemeClr val="tx1"/>
              </a:solidFill>
            </a:rPr>
            <a:t> </a:t>
          </a:r>
          <a:r>
            <a:rPr lang="en-US" sz="2000" kern="1200" dirty="0" err="1">
              <a:solidFill>
                <a:schemeClr val="tx1"/>
              </a:solidFill>
            </a:rPr>
            <a:t>materi</a:t>
          </a:r>
          <a:r>
            <a:rPr lang="en-US" sz="2000" kern="1200" dirty="0">
              <a:solidFill>
                <a:schemeClr val="tx1"/>
              </a:solidFill>
            </a:rPr>
            <a:t> </a:t>
          </a:r>
          <a:r>
            <a:rPr lang="en-US" sz="2000" kern="1200" dirty="0" err="1">
              <a:solidFill>
                <a:schemeClr val="tx1"/>
              </a:solidFill>
            </a:rPr>
            <a:t>pelajaran</a:t>
          </a:r>
          <a:r>
            <a:rPr lang="en-US" sz="2000" kern="1200" dirty="0">
              <a:solidFill>
                <a:schemeClr val="tx1"/>
              </a:solidFill>
            </a:rPr>
            <a:t> </a:t>
          </a:r>
          <a:r>
            <a:rPr lang="en-US" sz="2000" kern="1200" dirty="0" err="1">
              <a:solidFill>
                <a:schemeClr val="tx1"/>
              </a:solidFill>
            </a:rPr>
            <a:t>untuk</a:t>
          </a:r>
          <a:r>
            <a:rPr lang="en-US" sz="2000" kern="1200" dirty="0">
              <a:solidFill>
                <a:schemeClr val="tx1"/>
              </a:solidFill>
            </a:rPr>
            <a:t> </a:t>
          </a:r>
          <a:r>
            <a:rPr lang="en-US" sz="2000" kern="1200" dirty="0" err="1">
              <a:solidFill>
                <a:schemeClr val="tx1"/>
              </a:solidFill>
            </a:rPr>
            <a:t>menentukan</a:t>
          </a:r>
          <a:r>
            <a:rPr lang="en-US" sz="2000" kern="1200" dirty="0">
              <a:solidFill>
                <a:schemeClr val="tx1"/>
              </a:solidFill>
            </a:rPr>
            <a:t> </a:t>
          </a:r>
          <a:r>
            <a:rPr lang="en-US" sz="2000" kern="1200" dirty="0" err="1">
              <a:solidFill>
                <a:schemeClr val="tx1"/>
              </a:solidFill>
            </a:rPr>
            <a:t>kegiatan</a:t>
          </a:r>
          <a:r>
            <a:rPr lang="en-US" sz="2000" kern="1200" dirty="0">
              <a:solidFill>
                <a:schemeClr val="tx1"/>
              </a:solidFill>
            </a:rPr>
            <a:t> yang </a:t>
          </a:r>
          <a:r>
            <a:rPr lang="en-US" sz="2000" kern="1200" dirty="0" err="1">
              <a:solidFill>
                <a:schemeClr val="tx1"/>
              </a:solidFill>
            </a:rPr>
            <a:t>dibutuhkan</a:t>
          </a:r>
          <a:r>
            <a:rPr lang="en-US" sz="2000" kern="1200" dirty="0">
              <a:solidFill>
                <a:schemeClr val="tx1"/>
              </a:solidFill>
            </a:rPr>
            <a:t> </a:t>
          </a:r>
          <a:r>
            <a:rPr lang="en-US" sz="2000" kern="1200" dirty="0" err="1">
              <a:solidFill>
                <a:schemeClr val="tx1"/>
              </a:solidFill>
            </a:rPr>
            <a:t>untuk</a:t>
          </a:r>
          <a:r>
            <a:rPr lang="en-US" sz="2000" kern="1200" dirty="0">
              <a:solidFill>
                <a:schemeClr val="tx1"/>
              </a:solidFill>
            </a:rPr>
            <a:t> </a:t>
          </a:r>
          <a:r>
            <a:rPr lang="en-US" sz="2000" kern="1200" dirty="0" err="1">
              <a:solidFill>
                <a:schemeClr val="tx1"/>
              </a:solidFill>
            </a:rPr>
            <a:t>menyelesaikan</a:t>
          </a:r>
          <a:r>
            <a:rPr lang="en-US" sz="2000" kern="1200" dirty="0">
              <a:solidFill>
                <a:schemeClr val="tx1"/>
              </a:solidFill>
            </a:rPr>
            <a:t> </a:t>
          </a:r>
          <a:r>
            <a:rPr lang="en-US" sz="2000" kern="1200" dirty="0" err="1">
              <a:solidFill>
                <a:schemeClr val="tx1"/>
              </a:solidFill>
            </a:rPr>
            <a:t>pekerjaan</a:t>
          </a:r>
          <a:r>
            <a:rPr lang="en-US" sz="2000" kern="1200" dirty="0">
              <a:solidFill>
                <a:schemeClr val="tx1"/>
              </a:solidFill>
            </a:rPr>
            <a:t>.</a:t>
          </a:r>
        </a:p>
      </dsp:txBody>
      <dsp:txXfrm>
        <a:off x="0" y="4640132"/>
        <a:ext cx="8690159" cy="4451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12168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82550" lvl="0" indent="-82550" algn="l" defTabSz="1066800">
            <a:lnSpc>
              <a:spcPct val="90000"/>
            </a:lnSpc>
            <a:spcBef>
              <a:spcPct val="0"/>
            </a:spcBef>
            <a:spcAft>
              <a:spcPct val="35000"/>
            </a:spcAft>
            <a:buNone/>
          </a:pPr>
          <a:r>
            <a:rPr kumimoji="0" lang="en-GB" sz="2400" b="1" i="0" u="none" strike="noStrike" kern="1200" cap="none" spc="-8" normalizeH="0" baseline="0" noProof="0" dirty="0">
              <a:ln>
                <a:noFill/>
              </a:ln>
              <a:solidFill>
                <a:schemeClr val="tx1"/>
              </a:solidFill>
              <a:effectLst/>
              <a:uLnTx/>
              <a:uFillTx/>
              <a:latin typeface="Calibri"/>
              <a:ea typeface="+mn-ea"/>
              <a:cs typeface="Comic Sans MS"/>
            </a:rPr>
            <a:t>Rolling </a:t>
          </a:r>
          <a:r>
            <a:rPr kumimoji="0" lang="en-GB" sz="2400" b="1" i="0" u="none" strike="noStrike" kern="1200" cap="none" spc="-4" normalizeH="0" baseline="0" noProof="0" dirty="0">
              <a:ln>
                <a:noFill/>
              </a:ln>
              <a:solidFill>
                <a:schemeClr val="tx1"/>
              </a:solidFill>
              <a:effectLst/>
              <a:uLnTx/>
              <a:uFillTx/>
              <a:latin typeface="Calibri"/>
              <a:ea typeface="+mn-ea"/>
              <a:cs typeface="Comic Sans MS"/>
            </a:rPr>
            <a:t>Wave</a:t>
          </a:r>
          <a:r>
            <a:rPr kumimoji="0" lang="en-GB" sz="2400" b="1" i="0" u="none" strike="noStrike" kern="1200" cap="none" spc="19" normalizeH="0" baseline="0" noProof="0" dirty="0">
              <a:ln>
                <a:noFill/>
              </a:ln>
              <a:solidFill>
                <a:schemeClr val="tx1"/>
              </a:solidFill>
              <a:effectLst/>
              <a:uLnTx/>
              <a:uFillTx/>
              <a:latin typeface="Calibri"/>
              <a:ea typeface="+mn-ea"/>
              <a:cs typeface="Comic Sans MS"/>
            </a:rPr>
            <a:t> </a:t>
          </a:r>
          <a:r>
            <a:rPr kumimoji="0" lang="en-GB" sz="2400" b="1" i="0" u="none" strike="noStrike" kern="1200" cap="none" spc="-4" normalizeH="0" baseline="0" noProof="0" dirty="0">
              <a:ln>
                <a:noFill/>
              </a:ln>
              <a:solidFill>
                <a:schemeClr val="tx1"/>
              </a:solidFill>
              <a:effectLst/>
              <a:uLnTx/>
              <a:uFillTx/>
              <a:latin typeface="Calibri"/>
              <a:ea typeface="+mn-ea"/>
              <a:cs typeface="Comic Sans MS"/>
            </a:rPr>
            <a:t>Planning</a:t>
          </a:r>
          <a:endParaRPr lang="en-US" sz="2400" b="0" kern="1200" dirty="0">
            <a:solidFill>
              <a:schemeClr val="tx1"/>
            </a:solidFill>
            <a:latin typeface="Calibri"/>
            <a:ea typeface="+mn-ea"/>
            <a:cs typeface="+mn-cs"/>
          </a:endParaRPr>
        </a:p>
      </dsp:txBody>
      <dsp:txXfrm>
        <a:off x="59399" y="59399"/>
        <a:ext cx="8571361" cy="1098002"/>
      </dsp:txXfrm>
    </dsp:sp>
    <dsp:sp modelId="{44DBF284-EFB8-48CB-AA9A-57838DF88D90}">
      <dsp:nvSpPr>
        <dsp:cNvPr id="0" name=""/>
        <dsp:cNvSpPr/>
      </dsp:nvSpPr>
      <dsp:spPr>
        <a:xfrm>
          <a:off x="0" y="1543926"/>
          <a:ext cx="8690159" cy="390195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Teknik</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iteratif</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perencanaan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dimana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yang</a:t>
          </a:r>
          <a:r>
            <a:rPr kumimoji="0" lang="en-GB" sz="2400" b="0" i="0" u="none" strike="noStrike" kern="1200" cap="none" spc="60"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harus</a:t>
          </a:r>
          <a:r>
            <a:rPr kumimoji="0" lang="en-GB" sz="2400" b="0" i="0" u="none" strike="noStrike" kern="1200" cap="none" spc="11"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diselesaikan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waktu</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dekat</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direncanakan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secara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rinci</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sedangkan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di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masa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depan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direncanakan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di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yang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lebih</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tinggi</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Oleh</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karena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itu</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bisa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eksis</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diberbagai</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detail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tergantung</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posisinya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siklus</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hidup</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proyek</a:t>
          </a:r>
          <a:r>
            <a:rPr kumimoji="0" lang="en-GB" sz="2400" b="0" i="0" u="none" strike="noStrike" kern="1200" cap="none" spc="56"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a:t>
          </a:r>
          <a:endParaRPr lang="en-US" sz="2400" b="0" kern="1200" dirty="0">
            <a:solidFill>
              <a:schemeClr val="tx1"/>
            </a:solidFill>
            <a:latin typeface="Calibri"/>
            <a:ea typeface="+mn-ea"/>
            <a:cs typeface="+mn-cs"/>
          </a:endParaRPr>
        </a:p>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a:p>
          <a:pPr marL="228600" lvl="1" indent="-228600" algn="l" defTabSz="1066800" rtl="0">
            <a:lnSpc>
              <a:spcPct val="90000"/>
            </a:lnSpc>
            <a:spcBef>
              <a:spcPct val="0"/>
            </a:spcBef>
            <a:spcAft>
              <a:spcPct val="20000"/>
            </a:spcAft>
            <a:buChar char="•"/>
          </a:pP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Selama</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awal</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perencanaan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strategis</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ketika</a:t>
          </a:r>
          <a:r>
            <a:rPr kumimoji="0" lang="en-GB" sz="2400" b="0" i="0" u="none" strike="noStrike" kern="1200" cap="none" spc="83"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informasi</a:t>
          </a:r>
          <a:r>
            <a:rPr kumimoji="0" lang="en-GB" sz="2400" b="0" i="0" u="none" strike="noStrike" kern="1200" cap="none" spc="26"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kurang</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didefinisikan</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paket</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dapat</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didekomposisi</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ke</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tingkat</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yang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diketahui</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Sejalan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dengan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semakin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banyak</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diketahui</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tentang</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even-even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mendatang</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dalam</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waktu</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dekat</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paket-paket</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pekerjaan</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8" normalizeH="0" baseline="0" noProof="0" dirty="0" err="1">
              <a:ln>
                <a:noFill/>
              </a:ln>
              <a:solidFill>
                <a:schemeClr val="tx1"/>
              </a:solidFill>
              <a:effectLst/>
              <a:uLnTx/>
              <a:uFillTx/>
              <a:latin typeface="Calibri"/>
              <a:ea typeface="+mn-ea"/>
              <a:cs typeface="Comic Sans MS"/>
            </a:rPr>
            <a:t>dapat</a:t>
          </a:r>
          <a:r>
            <a:rPr kumimoji="0" lang="en-GB" sz="2400" b="0" i="0" u="none" strike="noStrike" kern="1200" cap="none" spc="-8"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dipecah</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menjadi</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err="1">
              <a:ln>
                <a:noFill/>
              </a:ln>
              <a:solidFill>
                <a:schemeClr val="tx1"/>
              </a:solidFill>
              <a:effectLst/>
              <a:uLnTx/>
              <a:uFillTx/>
              <a:latin typeface="Calibri"/>
              <a:ea typeface="+mn-ea"/>
              <a:cs typeface="Comic Sans MS"/>
            </a:rPr>
            <a:t>aktivitas-aktivitas</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 </a:t>
          </a:r>
        </a:p>
      </dsp:txBody>
      <dsp:txXfrm>
        <a:off x="0" y="1543926"/>
        <a:ext cx="8690159" cy="39019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tx1"/>
              </a:solidFill>
            </a:rPr>
            <a:t>Activity List</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tx1"/>
              </a:solidFill>
            </a:rPr>
            <a:t>Milestone List</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515A7-FA4D-4B85-9DD9-17359CF050D2}">
      <dsp:nvSpPr>
        <dsp:cNvPr id="0" name=""/>
        <dsp:cNvSpPr/>
      </dsp:nvSpPr>
      <dsp:spPr>
        <a:xfrm>
          <a:off x="0" y="0"/>
          <a:ext cx="8690159" cy="67392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82550" lvl="0" indent="-82550" algn="l" defTabSz="1244600">
            <a:lnSpc>
              <a:spcPct val="90000"/>
            </a:lnSpc>
            <a:spcBef>
              <a:spcPct val="0"/>
            </a:spcBef>
            <a:spcAft>
              <a:spcPct val="35000"/>
            </a:spcAft>
            <a:buNone/>
          </a:pPr>
          <a:r>
            <a:rPr lang="en-US" sz="2800" kern="1200" dirty="0">
              <a:solidFill>
                <a:schemeClr val="tx1"/>
              </a:solidFill>
            </a:rPr>
            <a:t>Change Request</a:t>
          </a:r>
          <a:endParaRPr lang="en-US" sz="2400" b="0" kern="1200" dirty="0">
            <a:solidFill>
              <a:schemeClr val="tx1"/>
            </a:solidFill>
            <a:latin typeface="Calibri"/>
            <a:ea typeface="+mn-ea"/>
            <a:cs typeface="+mn-cs"/>
          </a:endParaRPr>
        </a:p>
      </dsp:txBody>
      <dsp:txXfrm>
        <a:off x="32898" y="32898"/>
        <a:ext cx="8624363" cy="608124"/>
      </dsp:txXfrm>
    </dsp:sp>
    <dsp:sp modelId="{44DBF284-EFB8-48CB-AA9A-57838DF88D90}">
      <dsp:nvSpPr>
        <dsp:cNvPr id="0" name=""/>
        <dsp:cNvSpPr/>
      </dsp:nvSpPr>
      <dsp:spPr>
        <a:xfrm>
          <a:off x="0" y="676240"/>
          <a:ext cx="8690159" cy="993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75913" tIns="30480" rIns="170688" bIns="30480" numCol="1" spcCol="1270" anchor="t" anchorCtr="0">
          <a:noAutofit/>
        </a:bodyPr>
        <a:lstStyle/>
        <a:p>
          <a:pPr marL="82550" lvl="1" indent="-82550" algn="just" defTabSz="1066800">
            <a:lnSpc>
              <a:spcPct val="90000"/>
            </a:lnSpc>
            <a:spcBef>
              <a:spcPct val="0"/>
            </a:spcBef>
            <a:spcAft>
              <a:spcPct val="20000"/>
            </a:spcAft>
            <a:buChar char="•"/>
          </a:pPr>
          <a:endParaRPr lang="en-US" sz="2400" b="0" kern="1200" dirty="0">
            <a:solidFill>
              <a:schemeClr val="tx1"/>
            </a:solidFill>
            <a:latin typeface="Calibri"/>
            <a:ea typeface="+mn-ea"/>
            <a:cs typeface="+mn-cs"/>
          </a:endParaRPr>
        </a:p>
      </dsp:txBody>
      <dsp:txXfrm>
        <a:off x="0" y="676240"/>
        <a:ext cx="8690159" cy="993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E56FD-F197-426F-9BA4-C4B5BED16491}">
      <dsp:nvSpPr>
        <dsp:cNvPr id="0" name=""/>
        <dsp:cNvSpPr/>
      </dsp:nvSpPr>
      <dsp:spPr>
        <a:xfrm>
          <a:off x="0" y="659782"/>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0B48A5-84D8-4CB5-9667-4898BA6FF6B9}">
      <dsp:nvSpPr>
        <dsp:cNvPr id="0" name=""/>
        <dsp:cNvSpPr/>
      </dsp:nvSpPr>
      <dsp:spPr>
        <a:xfrm>
          <a:off x="552274" y="39862"/>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244600">
            <a:lnSpc>
              <a:spcPct val="90000"/>
            </a:lnSpc>
            <a:spcBef>
              <a:spcPct val="0"/>
            </a:spcBef>
            <a:spcAft>
              <a:spcPct val="35000"/>
            </a:spcAft>
            <a:buNone/>
          </a:pPr>
          <a:r>
            <a:rPr kumimoji="0" lang="en-US" sz="2800" b="0" i="0" u="none" strike="noStrike" kern="1200" cap="none" spc="-4" normalizeH="0" baseline="0" noProof="0" dirty="0">
              <a:ln>
                <a:noFill/>
              </a:ln>
              <a:solidFill>
                <a:schemeClr val="tx1"/>
              </a:solidFill>
              <a:effectLst/>
              <a:uLnTx/>
              <a:uFillTx/>
              <a:latin typeface="Calibri"/>
              <a:ea typeface="+mn-ea"/>
              <a:cs typeface="Comic Sans MS"/>
            </a:rPr>
            <a:t>Proses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mengidentifikasi</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mendokumentasikan</a:t>
          </a:r>
          <a:r>
            <a:rPr kumimoji="0" lang="en-US" sz="2800" b="0" i="0" u="none" strike="noStrike" kern="1200" cap="none" spc="30"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hubungan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antar</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dalam</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0" normalizeH="0" baseline="0" noProof="0" dirty="0" err="1">
              <a:ln>
                <a:noFill/>
              </a:ln>
              <a:solidFill>
                <a:schemeClr val="tx1"/>
              </a:solidFill>
              <a:effectLst/>
              <a:uLnTx/>
              <a:uFillTx/>
              <a:latin typeface="Calibri"/>
              <a:ea typeface="+mn-ea"/>
              <a:cs typeface="Comic Sans MS"/>
            </a:rPr>
            <a:t>suatu</a:t>
          </a:r>
          <a:r>
            <a:rPr kumimoji="0" lang="en-US" sz="28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800" b="0" i="0" u="none" strike="noStrike" kern="1200" cap="none" spc="0" normalizeH="0" baseline="0" noProof="0" dirty="0">
              <a:ln>
                <a:noFill/>
              </a:ln>
              <a:solidFill>
                <a:schemeClr val="tx1"/>
              </a:solidFill>
              <a:effectLst/>
              <a:uLnTx/>
              <a:uFillTx/>
              <a:latin typeface="Calibri"/>
              <a:ea typeface="+mn-ea"/>
              <a:cs typeface="Comic Sans MS"/>
            </a:rPr>
            <a:t>. </a:t>
          </a:r>
          <a:r>
            <a:rPr lang="en-US" sz="2800" kern="1200" dirty="0">
              <a:solidFill>
                <a:schemeClr val="tx1"/>
              </a:solidFill>
            </a:rPr>
            <a:t>.</a:t>
          </a:r>
        </a:p>
      </dsp:txBody>
      <dsp:txXfrm>
        <a:off x="612798" y="100386"/>
        <a:ext cx="10924431" cy="1118792"/>
      </dsp:txXfrm>
    </dsp:sp>
    <dsp:sp modelId="{1BDACD37-653E-456C-B885-BD11FB41D638}">
      <dsp:nvSpPr>
        <dsp:cNvPr id="0" name=""/>
        <dsp:cNvSpPr/>
      </dsp:nvSpPr>
      <dsp:spPr>
        <a:xfrm>
          <a:off x="0" y="2564903"/>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BFFEB4-7C6F-4AF4-9B57-C186723B8FEA}">
      <dsp:nvSpPr>
        <dsp:cNvPr id="0" name=""/>
        <dsp:cNvSpPr/>
      </dsp:nvSpPr>
      <dsp:spPr>
        <a:xfrm>
          <a:off x="552274" y="1944982"/>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244600">
            <a:lnSpc>
              <a:spcPct val="90000"/>
            </a:lnSpc>
            <a:spcBef>
              <a:spcPct val="0"/>
            </a:spcBef>
            <a:spcAft>
              <a:spcPct val="35000"/>
            </a:spcAft>
            <a:buNone/>
          </a:pP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Dengan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tujuan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dapat</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meninjau</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kembali</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yang </a:t>
          </a:r>
          <a:r>
            <a:rPr kumimoji="0" lang="en-US" sz="2800" b="0" i="0" u="none" strike="noStrike" kern="1200" cap="none" spc="0" normalizeH="0" baseline="0" noProof="0" dirty="0" err="1">
              <a:ln>
                <a:noFill/>
              </a:ln>
              <a:solidFill>
                <a:schemeClr val="tx1"/>
              </a:solidFill>
              <a:effectLst/>
              <a:uLnTx/>
              <a:uFillTx/>
              <a:latin typeface="Calibri"/>
              <a:ea typeface="+mn-ea"/>
              <a:cs typeface="Comic Sans MS"/>
            </a:rPr>
            <a:t>harus</a:t>
          </a:r>
          <a:r>
            <a:rPr kumimoji="0" lang="en-US" sz="28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dilakukan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sehingga</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dicapai</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efisiensi</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terbaik</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endParaRPr lang="en-US" sz="2800" kern="1200" dirty="0">
            <a:solidFill>
              <a:schemeClr val="tx1"/>
            </a:solidFill>
          </a:endParaRPr>
        </a:p>
      </dsp:txBody>
      <dsp:txXfrm>
        <a:off x="612798" y="2005506"/>
        <a:ext cx="10924431" cy="1118792"/>
      </dsp:txXfrm>
    </dsp:sp>
    <dsp:sp modelId="{86BE3C19-6FDD-46A2-BF07-9803AECFD884}">
      <dsp:nvSpPr>
        <dsp:cNvPr id="0" name=""/>
        <dsp:cNvSpPr/>
      </dsp:nvSpPr>
      <dsp:spPr>
        <a:xfrm>
          <a:off x="0" y="4470023"/>
          <a:ext cx="1160059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601B5-78C8-4B8C-9BA3-6F68111AD96C}">
      <dsp:nvSpPr>
        <dsp:cNvPr id="0" name=""/>
        <dsp:cNvSpPr/>
      </dsp:nvSpPr>
      <dsp:spPr>
        <a:xfrm>
          <a:off x="552274" y="3850103"/>
          <a:ext cx="11045479" cy="123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6932" tIns="0" rIns="306932" bIns="0" numCol="1" spcCol="1270" anchor="ctr" anchorCtr="0">
          <a:noAutofit/>
        </a:bodyPr>
        <a:lstStyle/>
        <a:p>
          <a:pPr marL="0" lvl="0" indent="0" algn="l" defTabSz="1244600">
            <a:lnSpc>
              <a:spcPct val="90000"/>
            </a:lnSpc>
            <a:spcBef>
              <a:spcPct val="0"/>
            </a:spcBef>
            <a:spcAft>
              <a:spcPct val="35000"/>
            </a:spcAft>
            <a:buNone/>
          </a:pPr>
          <a:r>
            <a:rPr kumimoji="0" lang="en-US" sz="2800" b="0" i="0" u="none" strike="noStrike" kern="1200" cap="none" spc="-8" normalizeH="0" baseline="0" noProof="0" dirty="0" err="1">
              <a:ln>
                <a:noFill/>
              </a:ln>
              <a:solidFill>
                <a:schemeClr val="tx1"/>
              </a:solidFill>
              <a:effectLst/>
              <a:uLnTx/>
              <a:uFillTx/>
              <a:latin typeface="Calibri"/>
              <a:ea typeface="+mn-ea"/>
              <a:cs typeface="Comic Sans MS"/>
            </a:rPr>
            <a:t>Menentukan</a:t>
          </a:r>
          <a:r>
            <a:rPr kumimoji="0" lang="en-US" sz="2800" b="0" i="0" u="none" strike="noStrike" kern="1200" cap="none" spc="-8"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ketergantungan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kegiatan</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0" normalizeH="0" baseline="0" noProof="0" dirty="0" err="1">
              <a:ln>
                <a:noFill/>
              </a:ln>
              <a:solidFill>
                <a:schemeClr val="tx1"/>
              </a:solidFill>
              <a:effectLst/>
              <a:uLnTx/>
              <a:uFillTx/>
              <a:latin typeface="Calibri"/>
              <a:ea typeface="+mn-ea"/>
              <a:cs typeface="Comic Sans MS"/>
            </a:rPr>
            <a:t>satu</a:t>
          </a:r>
          <a:r>
            <a:rPr kumimoji="0" lang="en-US" sz="28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8" normalizeH="0" baseline="0" noProof="0" dirty="0" err="1">
              <a:ln>
                <a:noFill/>
              </a:ln>
              <a:solidFill>
                <a:schemeClr val="tx1"/>
              </a:solidFill>
              <a:effectLst/>
              <a:uLnTx/>
              <a:uFillTx/>
              <a:latin typeface="Calibri"/>
              <a:ea typeface="+mn-ea"/>
              <a:cs typeface="Comic Sans MS"/>
            </a:rPr>
            <a:t>dengan</a:t>
          </a:r>
          <a:r>
            <a:rPr kumimoji="0" lang="en-US" sz="2800" b="0" i="0" u="none" strike="noStrike" kern="1200" cap="none" spc="-8"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yang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lainnya</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sehingga</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diketahui</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0" normalizeH="0" baseline="0" noProof="0" dirty="0" err="1">
              <a:ln>
                <a:noFill/>
              </a:ln>
              <a:solidFill>
                <a:schemeClr val="tx1"/>
              </a:solidFill>
              <a:effectLst/>
              <a:uLnTx/>
              <a:uFillTx/>
              <a:latin typeface="Calibri"/>
              <a:ea typeface="+mn-ea"/>
              <a:cs typeface="Comic Sans MS"/>
            </a:rPr>
            <a:t>urutan</a:t>
          </a:r>
          <a:r>
            <a:rPr kumimoji="0" lang="en-US" sz="28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800" b="0" i="0" u="none" strike="noStrike" kern="1200" cap="none" spc="-4" normalizeH="0" baseline="0" noProof="0" dirty="0" err="1">
              <a:ln>
                <a:noFill/>
              </a:ln>
              <a:solidFill>
                <a:schemeClr val="tx1"/>
              </a:solidFill>
              <a:effectLst/>
              <a:uLnTx/>
              <a:uFillTx/>
              <a:latin typeface="Calibri"/>
              <a:ea typeface="+mn-ea"/>
              <a:cs typeface="Comic Sans MS"/>
            </a:rPr>
            <a:t>kegiatannya</a:t>
          </a:r>
          <a:r>
            <a:rPr kumimoji="0" lang="en-US" sz="2800" b="0" i="0" u="none" strike="noStrike" kern="1200" cap="none" spc="-4" normalizeH="0" baseline="0" noProof="0" dirty="0">
              <a:ln>
                <a:noFill/>
              </a:ln>
              <a:solidFill>
                <a:schemeClr val="tx1"/>
              </a:solidFill>
              <a:effectLst/>
              <a:uLnTx/>
              <a:uFillTx/>
              <a:latin typeface="Calibri"/>
              <a:ea typeface="+mn-ea"/>
              <a:cs typeface="Comic Sans MS"/>
            </a:rPr>
            <a:t>.</a:t>
          </a:r>
          <a:endParaRPr lang="en-US" sz="2800" kern="1200" dirty="0">
            <a:solidFill>
              <a:schemeClr val="tx1"/>
            </a:solidFill>
          </a:endParaRPr>
        </a:p>
      </dsp:txBody>
      <dsp:txXfrm>
        <a:off x="612798" y="3910627"/>
        <a:ext cx="10924431" cy="111879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395EB5-41D1-42C2-8EB6-CF8245268830}" type="datetimeFigureOut">
              <a:rPr lang="en-US" smtClean="0"/>
              <a:t>10/4/2020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B926D-8B09-4C31-840C-3F1424711ED9}" type="slidenum">
              <a:rPr lang="en-US" smtClean="0"/>
              <a:t>‹#›</a:t>
            </a:fld>
            <a:endParaRPr lang="en-US"/>
          </a:p>
        </p:txBody>
      </p:sp>
    </p:spTree>
    <p:extLst>
      <p:ext uri="{BB962C8B-B14F-4D97-AF65-F5344CB8AC3E}">
        <p14:creationId xmlns:p14="http://schemas.microsoft.com/office/powerpoint/2010/main" val="351619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3E3B2-D08E-49A8-A231-580C7767B511}" type="datetimeFigureOut">
              <a:rPr lang="en-US" smtClean="0"/>
              <a:t>10/4/2020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8B0F6-635B-4D13-B0A1-AAE46661B9C4}" type="slidenum">
              <a:rPr lang="en-US" smtClean="0"/>
              <a:t>‹#›</a:t>
            </a:fld>
            <a:endParaRPr lang="en-US"/>
          </a:p>
        </p:txBody>
      </p:sp>
    </p:spTree>
    <p:extLst>
      <p:ext uri="{BB962C8B-B14F-4D97-AF65-F5344CB8AC3E}">
        <p14:creationId xmlns:p14="http://schemas.microsoft.com/office/powerpoint/2010/main" val="3500952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6A4FC-D00D-4A8E-9D5F-E046473C54F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15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6A4FC-D00D-4A8E-9D5F-E046473C54F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491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6A4FC-D00D-4A8E-9D5F-E046473C54F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94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1371600" y="1143000"/>
            <a:ext cx="4114800" cy="3086100"/>
          </a:xfrm>
          <a:ln/>
        </p:spPr>
      </p:sp>
      <p:sp>
        <p:nvSpPr>
          <p:cNvPr id="25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04105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52</a:t>
            </a:fld>
            <a:endParaRPr lang="en-US"/>
          </a:p>
        </p:txBody>
      </p:sp>
    </p:spTree>
    <p:extLst>
      <p:ext uri="{BB962C8B-B14F-4D97-AF65-F5344CB8AC3E}">
        <p14:creationId xmlns:p14="http://schemas.microsoft.com/office/powerpoint/2010/main" val="163736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53</a:t>
            </a:fld>
            <a:endParaRPr lang="en-US"/>
          </a:p>
        </p:txBody>
      </p:sp>
    </p:spTree>
    <p:extLst>
      <p:ext uri="{BB962C8B-B14F-4D97-AF65-F5344CB8AC3E}">
        <p14:creationId xmlns:p14="http://schemas.microsoft.com/office/powerpoint/2010/main" val="1823718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F8B0F6-635B-4D13-B0A1-AAE46661B9C4}" type="slidenum">
              <a:rPr lang="en-US" smtClean="0"/>
              <a:t>55</a:t>
            </a:fld>
            <a:endParaRPr lang="en-US"/>
          </a:p>
        </p:txBody>
      </p:sp>
    </p:spTree>
    <p:extLst>
      <p:ext uri="{BB962C8B-B14F-4D97-AF65-F5344CB8AC3E}">
        <p14:creationId xmlns:p14="http://schemas.microsoft.com/office/powerpoint/2010/main" val="372071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FA433B-D5AA-4B2C-B583-C4E6EE42F2BE}" type="datetimeFigureOut">
              <a:rPr lang="en-US"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425516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8301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127670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A433B-D5AA-4B2C-B583-C4E6EE42F2BE}" type="datetimeFigureOut">
              <a:rPr lang="en-US"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8274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FA433B-D5AA-4B2C-B583-C4E6EE42F2BE}" type="datetimeFigureOut">
              <a:rPr lang="en-US"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7089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FA433B-D5AA-4B2C-B583-C4E6EE42F2BE}" type="datetimeFigureOut">
              <a:rPr lang="en-US"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0916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FA433B-D5AA-4B2C-B583-C4E6EE42F2BE}" type="datetimeFigureOut">
              <a:rPr lang="en-US" smtClean="0"/>
              <a:t>10/4/2020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7015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EFA433B-D5AA-4B2C-B583-C4E6EE42F2BE}" type="datetimeFigureOut">
              <a:rPr lang="en-US" smtClean="0"/>
              <a:t>10/4/2020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381F8-FA25-47C5-9C3A-9CD7BCCC37B5}" type="slidenum">
              <a:rPr lang="en-US" smtClean="0"/>
              <a:t>‹#›</a:t>
            </a:fld>
            <a:endParaRPr lang="en-US"/>
          </a:p>
        </p:txBody>
      </p:sp>
      <p:pic>
        <p:nvPicPr>
          <p:cNvPr id="7" name="Picture 6"/>
          <p:cNvPicPr/>
          <p:nvPr userDrawn="1"/>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298514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A433B-D5AA-4B2C-B583-C4E6EE42F2BE}" type="datetimeFigureOut">
              <a:rPr lang="en-US" smtClean="0"/>
              <a:t>10/4/2020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2588314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372827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FA433B-D5AA-4B2C-B583-C4E6EE42F2BE}" type="datetimeFigureOut">
              <a:rPr lang="en-US"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381F8-FA25-47C5-9C3A-9CD7BCCC37B5}" type="slidenum">
              <a:rPr lang="en-US" smtClean="0"/>
              <a:t>‹#›</a:t>
            </a:fld>
            <a:endParaRPr lang="en-US"/>
          </a:p>
        </p:txBody>
      </p:sp>
    </p:spTree>
    <p:extLst>
      <p:ext uri="{BB962C8B-B14F-4D97-AF65-F5344CB8AC3E}">
        <p14:creationId xmlns:p14="http://schemas.microsoft.com/office/powerpoint/2010/main" val="45460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A433B-D5AA-4B2C-B583-C4E6EE42F2BE}" type="datetimeFigureOut">
              <a:rPr lang="en-US" smtClean="0"/>
              <a:t>10/4/2020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381F8-FA25-47C5-9C3A-9CD7BCCC37B5}" type="slidenum">
              <a:rPr lang="en-US" smtClean="0"/>
              <a:t>‹#›</a:t>
            </a:fld>
            <a:endParaRPr lang="en-US"/>
          </a:p>
        </p:txBody>
      </p:sp>
    </p:spTree>
    <p:extLst>
      <p:ext uri="{BB962C8B-B14F-4D97-AF65-F5344CB8AC3E}">
        <p14:creationId xmlns:p14="http://schemas.microsoft.com/office/powerpoint/2010/main" val="2521424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gif"/><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9.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www.pexels.com/photo/photo-of-railway-on-mountain-near-houses-1658967/?utm_content=attributionCopyText&amp;utm_medium=referral&amp;utm_source=pexels" TargetMode="External"/><Relationship Id="rId3" Type="http://schemas.openxmlformats.org/officeDocument/2006/relationships/hyperlink" Target="https://www.pexels.com/@tomfisk?utm_content=attributionCopyText&amp;utm_medium=referral&amp;utm_source=pexels" TargetMode="External"/><Relationship Id="rId7" Type="http://schemas.openxmlformats.org/officeDocument/2006/relationships/hyperlink" Target="https://www.pexels.com/@senuscape-728360?utm_content=attributionCopyText&amp;utm_medium=referral&amp;utm_source=pexels" TargetMode="External"/><Relationship Id="rId12" Type="http://schemas.openxmlformats.org/officeDocument/2006/relationships/hyperlink" Target="https://www.pexels.com/photo/time-lapse-photo-of-cityscape-during-nighttime-1899197/?utm_content=attributionCopyText&amp;utm_medium=referral&amp;utm_source=pexels"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pexels.com/photo/time-lapse-photography-of-city-road-at-nighttime-1168940/?utm_content=attributionCopyText&amp;utm_medium=referral&amp;utm_source=pexels" TargetMode="External"/><Relationship Id="rId11" Type="http://schemas.openxmlformats.org/officeDocument/2006/relationships/hyperlink" Target="https://www.pexels.com/@benjamin-cruz-909499?utm_content=attributionCopyText&amp;utm_medium=referral&amp;utm_source=pexels" TargetMode="External"/><Relationship Id="rId5" Type="http://schemas.openxmlformats.org/officeDocument/2006/relationships/hyperlink" Target="https://www.pexels.com/@zhangkaiyv?utm_content=attributionCopyText&amp;utm_medium=referral&amp;utm_source=pexels" TargetMode="External"/><Relationship Id="rId10" Type="http://schemas.openxmlformats.org/officeDocument/2006/relationships/hyperlink" Target="https://www.pexels.com/photo/aerial-photo-of-railway-lines-2346006/?utm_content=attributionCopyText&amp;utm_medium=referral&amp;utm_source=pexels" TargetMode="External"/><Relationship Id="rId4" Type="http://schemas.openxmlformats.org/officeDocument/2006/relationships/hyperlink" Target="https://www.pexels.com/photo/birds-eye-view-photo-of-freight-containers-2226458/?utm_content=attributionCopyText&amp;utm_medium=referral&amp;utm_source=pexels" TargetMode="External"/><Relationship Id="rId9" Type="http://schemas.openxmlformats.org/officeDocument/2006/relationships/hyperlink" Target="https://www.pexels.com/@leon-macapagal-1234433?utm_content=attributionCopyText&amp;utm_medium=referral&amp;utm_source=pexel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08"/>
            <a:ext cx="12192000" cy="6838991"/>
          </a:xfrm>
          <a:prstGeom prst="rect">
            <a:avLst/>
          </a:prstGeom>
        </p:spPr>
      </p:pic>
      <p:sp>
        <p:nvSpPr>
          <p:cNvPr id="10" name="Rectangle 9"/>
          <p:cNvSpPr/>
          <p:nvPr/>
        </p:nvSpPr>
        <p:spPr>
          <a:xfrm>
            <a:off x="0" y="6689558"/>
            <a:ext cx="12192000" cy="168442"/>
          </a:xfrm>
          <a:prstGeom prst="rect">
            <a:avLst/>
          </a:prstGeom>
          <a:ln>
            <a:noFill/>
          </a:ln>
          <a:effectLst>
            <a:outerShdw blurRad="76200" dir="13500000" sy="23000" kx="1200000" algn="br"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1"/>
          <p:cNvSpPr txBox="1">
            <a:spLocks noChangeArrowheads="1"/>
          </p:cNvSpPr>
          <p:nvPr/>
        </p:nvSpPr>
        <p:spPr bwMode="auto">
          <a:xfrm>
            <a:off x="6509983" y="4448886"/>
            <a:ext cx="5449288" cy="2018943"/>
          </a:xfrm>
          <a:prstGeom prst="round2DiagRect">
            <a:avLst>
              <a:gd name="adj1" fmla="val 10544"/>
              <a:gd name="adj2" fmla="val 0"/>
            </a:avLst>
          </a:prstGeom>
          <a:solidFill>
            <a:srgbClr val="FF0000">
              <a:alpha val="69804"/>
            </a:srgb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id-ID" sz="1400" b="1" dirty="0">
              <a:solidFill>
                <a:srgbClr val="FFFFFF"/>
              </a:solidFill>
            </a:endParaRPr>
          </a:p>
          <a:p>
            <a:pPr algn="r" eaLnBrk="1" hangingPunct="1"/>
            <a:endParaRPr lang="id-ID" sz="1400" b="1" dirty="0">
              <a:solidFill>
                <a:srgbClr val="FFFFFF"/>
              </a:solidFill>
            </a:endParaRPr>
          </a:p>
          <a:p>
            <a:pPr eaLnBrk="1" hangingPunct="1"/>
            <a:r>
              <a:rPr lang="en-US" sz="2000" b="1" dirty="0">
                <a:solidFill>
                  <a:schemeClr val="bg1"/>
                </a:solidFill>
                <a:effectLst>
                  <a:outerShdw blurRad="38100" dist="38100" dir="2700000" algn="tl">
                    <a:srgbClr val="000000">
                      <a:alpha val="43137"/>
                    </a:srgbClr>
                  </a:outerShdw>
                </a:effectLst>
              </a:rPr>
              <a:t>Project Schedule Management</a:t>
            </a:r>
          </a:p>
          <a:p>
            <a:pPr eaLnBrk="1" hangingPunct="1"/>
            <a:r>
              <a:rPr lang="en-US" sz="2000" b="1" dirty="0">
                <a:solidFill>
                  <a:schemeClr val="bg1"/>
                </a:solidFill>
              </a:rPr>
              <a:t>(Define &amp; Sequence Activity)</a:t>
            </a:r>
            <a:endParaRPr lang="en-US" sz="2000" dirty="0">
              <a:solidFill>
                <a:schemeClr val="bg1"/>
              </a:solidFill>
            </a:endParaRPr>
          </a:p>
          <a:p>
            <a:pPr eaLnBrk="1" hangingPunct="1"/>
            <a:endParaRPr lang="id-ID" sz="2000" b="1" dirty="0">
              <a:solidFill>
                <a:srgbClr val="FFFFFF"/>
              </a:solidFill>
              <a:effectLst>
                <a:outerShdw blurRad="38100" dist="38100" dir="2700000" algn="tl">
                  <a:srgbClr val="000000">
                    <a:alpha val="43137"/>
                  </a:srgbClr>
                </a:outerShdw>
              </a:effectLst>
            </a:endParaRPr>
          </a:p>
          <a:p>
            <a:pPr eaLnBrk="1" hangingPunct="1"/>
            <a:r>
              <a:rPr lang="en-US" sz="1600" b="1" dirty="0">
                <a:solidFill>
                  <a:srgbClr val="FFFFFF"/>
                </a:solidFill>
                <a:effectLst>
                  <a:outerShdw blurRad="38100" dist="38100" dir="2700000" algn="tl">
                    <a:srgbClr val="000000">
                      <a:alpha val="43137"/>
                    </a:srgbClr>
                  </a:outerShdw>
                </a:effectLst>
              </a:rPr>
              <a:t>FEH3C3</a:t>
            </a:r>
            <a:endParaRPr lang="id-ID" sz="1600" b="1" dirty="0">
              <a:solidFill>
                <a:srgbClr val="FFFFFF"/>
              </a:solidFill>
              <a:effectLst>
                <a:outerShdw blurRad="38100" dist="38100" dir="2700000" algn="tl">
                  <a:srgbClr val="000000">
                    <a:alpha val="43137"/>
                  </a:srgbClr>
                </a:outerShdw>
              </a:effectLst>
            </a:endParaRPr>
          </a:p>
          <a:p>
            <a:pPr algn="r" eaLnBrk="1" hangingPunct="1"/>
            <a:endParaRPr lang="id-ID" sz="1400" dirty="0">
              <a:solidFill>
                <a:srgbClr val="FFFFFF"/>
              </a:solidFill>
            </a:endParaRPr>
          </a:p>
        </p:txBody>
      </p:sp>
      <p:sp>
        <p:nvSpPr>
          <p:cNvPr id="9" name="Round Diagonal Corner Rectangle 8"/>
          <p:cNvSpPr/>
          <p:nvPr/>
        </p:nvSpPr>
        <p:spPr bwMode="auto">
          <a:xfrm>
            <a:off x="9360086" y="3891987"/>
            <a:ext cx="2599184" cy="776913"/>
          </a:xfrm>
          <a:prstGeom prst="round2DiagRect">
            <a:avLst>
              <a:gd name="adj1" fmla="val 26047"/>
              <a:gd name="adj2" fmla="val 0"/>
            </a:avLst>
          </a:prstGeom>
          <a:solidFill>
            <a:srgbClr val="000000">
              <a:alpha val="50196"/>
            </a:srgbClr>
          </a:solidFill>
        </p:spPr>
        <p:txBody>
          <a:bodyPr wrap="square">
            <a:spAutoFit/>
          </a:bodyPr>
          <a:lstStyle/>
          <a:p>
            <a:pPr algn="r">
              <a:defRPr/>
            </a:pPr>
            <a:r>
              <a:rPr lang="en-US" sz="1200" b="1" i="1" dirty="0">
                <a:solidFill>
                  <a:srgbClr val="FFFFFF"/>
                </a:solidFill>
              </a:rPr>
              <a:t>Telkom University</a:t>
            </a:r>
            <a:r>
              <a:rPr lang="id-ID" sz="1200" b="1" i="1" dirty="0">
                <a:solidFill>
                  <a:srgbClr val="FFFFFF"/>
                </a:solidFill>
              </a:rPr>
              <a:t> </a:t>
            </a:r>
          </a:p>
          <a:p>
            <a:pPr algn="r">
              <a:defRPr/>
            </a:pPr>
            <a:r>
              <a:rPr lang="id-ID" sz="1100" b="1" dirty="0">
                <a:solidFill>
                  <a:srgbClr val="FFFFFF"/>
                </a:solidFill>
              </a:rPr>
              <a:t>West Java</a:t>
            </a:r>
          </a:p>
          <a:p>
            <a:pPr>
              <a:defRPr/>
            </a:pPr>
            <a:r>
              <a:rPr lang="id-ID" sz="1400" b="1" dirty="0">
                <a:solidFill>
                  <a:srgbClr val="FFFFFF"/>
                </a:solidFill>
              </a:rPr>
              <a:t>        </a:t>
            </a:r>
            <a:endParaRPr lang="id-ID" b="1" dirty="0">
              <a:solidFill>
                <a:srgbClr val="FFFFFF"/>
              </a:solidFill>
            </a:endParaRPr>
          </a:p>
        </p:txBody>
      </p:sp>
    </p:spTree>
    <p:extLst>
      <p:ext uri="{BB962C8B-B14F-4D97-AF65-F5344CB8AC3E}">
        <p14:creationId xmlns:p14="http://schemas.microsoft.com/office/powerpoint/2010/main" val="4162918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Schedule Management: </a:t>
            </a:r>
            <a:r>
              <a:rPr lang="en-US" sz="3600" b="1" dirty="0">
                <a:solidFill>
                  <a:srgbClr val="FF0000"/>
                </a:solidFill>
              </a:rPr>
              <a:t>INPUT</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5" name="Group 4"/>
          <p:cNvGrpSpPr/>
          <p:nvPr/>
        </p:nvGrpSpPr>
        <p:grpSpPr>
          <a:xfrm>
            <a:off x="50639" y="966842"/>
            <a:ext cx="2476500" cy="604800"/>
            <a:chOff x="2540" y="217160"/>
            <a:chExt cx="2476500" cy="604800"/>
          </a:xfrm>
          <a:scene3d>
            <a:camera prst="orthographicFront"/>
            <a:lightRig rig="threePt" dir="t">
              <a:rot lat="0" lon="0" rev="7500000"/>
            </a:lightRig>
          </a:scene3d>
        </p:grpSpPr>
        <p:sp>
          <p:nvSpPr>
            <p:cNvPr id="10" name="Rectangle 9"/>
            <p:cNvSpPr/>
            <p:nvPr/>
          </p:nvSpPr>
          <p:spPr>
            <a:xfrm>
              <a:off x="2540" y="217160"/>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1" name="Rectangle 10"/>
            <p:cNvSpPr/>
            <p:nvPr/>
          </p:nvSpPr>
          <p:spPr>
            <a:xfrm>
              <a:off x="254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Input</a:t>
              </a:r>
            </a:p>
          </p:txBody>
        </p:sp>
      </p:grpSp>
      <p:grpSp>
        <p:nvGrpSpPr>
          <p:cNvPr id="7" name="Group 6"/>
          <p:cNvGrpSpPr/>
          <p:nvPr/>
        </p:nvGrpSpPr>
        <p:grpSpPr>
          <a:xfrm>
            <a:off x="50639" y="1571642"/>
            <a:ext cx="2476500" cy="2824605"/>
            <a:chOff x="2540" y="821960"/>
            <a:chExt cx="2476500" cy="2824605"/>
          </a:xfrm>
          <a:scene3d>
            <a:camera prst="orthographicFront"/>
            <a:lightRig rig="threePt" dir="t">
              <a:rot lat="0" lon="0" rev="7500000"/>
            </a:lightRig>
          </a:scene3d>
        </p:grpSpPr>
        <p:sp>
          <p:nvSpPr>
            <p:cNvPr id="8" name="Rectangle 7"/>
            <p:cNvSpPr/>
            <p:nvPr/>
          </p:nvSpPr>
          <p:spPr>
            <a:xfrm>
              <a:off x="254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9" name="Rectangle 8"/>
            <p:cNvSpPr/>
            <p:nvPr/>
          </p:nvSpPr>
          <p:spPr>
            <a:xfrm>
              <a:off x="254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Project management plan</a:t>
              </a:r>
            </a:p>
            <a:p>
              <a:pPr marL="228600" lvl="1" indent="-228600" algn="l" defTabSz="933450">
                <a:lnSpc>
                  <a:spcPct val="90000"/>
                </a:lnSpc>
                <a:spcBef>
                  <a:spcPct val="0"/>
                </a:spcBef>
                <a:spcAft>
                  <a:spcPct val="15000"/>
                </a:spcAft>
                <a:buChar char="••"/>
              </a:pPr>
              <a:r>
                <a:rPr lang="en-US" sz="2100" kern="1200" dirty="0"/>
                <a:t>Project Charter</a:t>
              </a:r>
            </a:p>
            <a:p>
              <a:pPr marL="228600" lvl="1" indent="-228600" algn="l" defTabSz="933450">
                <a:lnSpc>
                  <a:spcPct val="90000"/>
                </a:lnSpc>
                <a:spcBef>
                  <a:spcPct val="0"/>
                </a:spcBef>
                <a:spcAft>
                  <a:spcPct val="15000"/>
                </a:spcAft>
                <a:buChar char="••"/>
              </a:pPr>
              <a:r>
                <a:rPr lang="en-US" sz="2100" kern="1200" dirty="0"/>
                <a:t>Enterprise environmental factors</a:t>
              </a:r>
            </a:p>
            <a:p>
              <a:pPr marL="228600" lvl="1" indent="-228600" algn="l" defTabSz="933450">
                <a:lnSpc>
                  <a:spcPct val="90000"/>
                </a:lnSpc>
                <a:spcBef>
                  <a:spcPct val="0"/>
                </a:spcBef>
                <a:spcAft>
                  <a:spcPct val="15000"/>
                </a:spcAft>
                <a:buChar char="••"/>
              </a:pPr>
              <a:r>
                <a:rPr lang="en-US" sz="2100" kern="1200" dirty="0"/>
                <a:t>Organizational process assets</a:t>
              </a:r>
            </a:p>
          </p:txBody>
        </p:sp>
      </p:grpSp>
      <p:sp>
        <p:nvSpPr>
          <p:cNvPr id="12" name="Content Placeholder 2"/>
          <p:cNvSpPr>
            <a:spLocks noGrp="1"/>
          </p:cNvSpPr>
          <p:nvPr>
            <p:ph idx="1"/>
          </p:nvPr>
        </p:nvSpPr>
        <p:spPr>
          <a:xfrm>
            <a:off x="2830787" y="966842"/>
            <a:ext cx="8878992" cy="5556788"/>
          </a:xfrm>
        </p:spPr>
        <p:txBody>
          <a:bodyPr>
            <a:normAutofit fontScale="77500" lnSpcReduction="20000"/>
          </a:bodyPr>
          <a:lstStyle/>
          <a:p>
            <a:pPr algn="just"/>
            <a:r>
              <a:rPr lang="id-ID" dirty="0"/>
              <a:t>Project management plan</a:t>
            </a:r>
            <a:endParaRPr lang="en-US" dirty="0"/>
          </a:p>
          <a:p>
            <a:pPr marL="457200" lvl="1" indent="0" algn="just">
              <a:buNone/>
            </a:pPr>
            <a:r>
              <a:rPr lang="en-US" dirty="0"/>
              <a:t>Project management plan </a:t>
            </a:r>
            <a:r>
              <a:rPr lang="en-US" spc="-4" dirty="0"/>
              <a:t>yang di </a:t>
            </a:r>
            <a:r>
              <a:rPr lang="en-US" spc="-4" dirty="0" err="1"/>
              <a:t>butuhkan</a:t>
            </a:r>
            <a:r>
              <a:rPr lang="en-US" spc="-4" dirty="0"/>
              <a:t> </a:t>
            </a:r>
            <a:r>
              <a:rPr lang="en-US" spc="-4" dirty="0" err="1"/>
              <a:t>untuk</a:t>
            </a:r>
            <a:r>
              <a:rPr lang="en-US" spc="-4" dirty="0"/>
              <a:t> </a:t>
            </a:r>
            <a:r>
              <a:rPr lang="en-US" spc="-4" dirty="0" err="1"/>
              <a:t>membuat</a:t>
            </a:r>
            <a:r>
              <a:rPr lang="en-US" spc="-4" dirty="0"/>
              <a:t> Plan </a:t>
            </a:r>
            <a:r>
              <a:rPr lang="en-US" spc="-4" dirty="0" err="1"/>
              <a:t>Schdule</a:t>
            </a:r>
            <a:r>
              <a:rPr lang="en-US" spc="-4" dirty="0"/>
              <a:t> </a:t>
            </a:r>
            <a:r>
              <a:rPr lang="en-US" spc="-4" dirty="0" err="1"/>
              <a:t>adalah</a:t>
            </a:r>
            <a:r>
              <a:rPr lang="en-US" spc="-45" dirty="0"/>
              <a:t> </a:t>
            </a:r>
            <a:r>
              <a:rPr lang="en-US" dirty="0"/>
              <a:t>: </a:t>
            </a:r>
          </a:p>
          <a:p>
            <a:pPr marL="457200" lvl="1" indent="0" algn="just">
              <a:buNone/>
            </a:pPr>
            <a:r>
              <a:rPr lang="en-US" b="1" dirty="0"/>
              <a:t>Scope management plan</a:t>
            </a:r>
          </a:p>
          <a:p>
            <a:pPr marL="457200" lvl="1" indent="0" algn="just">
              <a:buNone/>
            </a:pPr>
            <a:r>
              <a:rPr lang="en-US" spc="-4" dirty="0"/>
              <a:t>Dari scope </a:t>
            </a:r>
            <a:r>
              <a:rPr lang="en-US" spc="-4" dirty="0" err="1"/>
              <a:t>ini</a:t>
            </a:r>
            <a:r>
              <a:rPr lang="en-US" spc="-4" dirty="0"/>
              <a:t>, </a:t>
            </a:r>
            <a:r>
              <a:rPr lang="en-US" spc="-4" dirty="0" err="1"/>
              <a:t>bisa</a:t>
            </a:r>
            <a:r>
              <a:rPr lang="en-US" spc="-4" dirty="0"/>
              <a:t> </a:t>
            </a:r>
            <a:r>
              <a:rPr lang="en-US" spc="-4" dirty="0" err="1"/>
              <a:t>ditentukan</a:t>
            </a:r>
            <a:r>
              <a:rPr lang="en-US" spc="-4" dirty="0"/>
              <a:t> </a:t>
            </a:r>
            <a:r>
              <a:rPr lang="en-US" spc="-4" dirty="0" err="1"/>
              <a:t>bagaimana</a:t>
            </a:r>
            <a:r>
              <a:rPr lang="en-US" spc="-4" dirty="0"/>
              <a:t> schedule </a:t>
            </a:r>
            <a:r>
              <a:rPr lang="en-US" spc="-4" dirty="0" err="1"/>
              <a:t>akan</a:t>
            </a:r>
            <a:r>
              <a:rPr lang="en-US" spc="-4" dirty="0"/>
              <a:t> di </a:t>
            </a:r>
            <a:r>
              <a:rPr lang="en-US" spc="-4" dirty="0" err="1"/>
              <a:t>kembangkan</a:t>
            </a:r>
            <a:endParaRPr lang="en-US" spc="-4" dirty="0"/>
          </a:p>
          <a:p>
            <a:pPr marL="457200" lvl="1" indent="0" algn="just">
              <a:buNone/>
            </a:pPr>
            <a:r>
              <a:rPr lang="en-US" b="1" dirty="0"/>
              <a:t>Development approach</a:t>
            </a:r>
          </a:p>
          <a:p>
            <a:pPr marL="457200" lvl="1" indent="0" algn="just">
              <a:buNone/>
            </a:pPr>
            <a:r>
              <a:rPr lang="en-US" spc="-4" dirty="0"/>
              <a:t>Product development approach </a:t>
            </a:r>
            <a:r>
              <a:rPr lang="en-US" spc="-4" dirty="0" err="1"/>
              <a:t>akan</a:t>
            </a:r>
            <a:r>
              <a:rPr lang="en-US" spc="-4" dirty="0"/>
              <a:t> </a:t>
            </a:r>
            <a:r>
              <a:rPr lang="en-US" spc="-4" dirty="0" err="1"/>
              <a:t>membantu</a:t>
            </a:r>
            <a:r>
              <a:rPr lang="en-US" spc="-4" dirty="0"/>
              <a:t> </a:t>
            </a:r>
            <a:r>
              <a:rPr lang="en-US" spc="-4" dirty="0" err="1"/>
              <a:t>mendefinisikan</a:t>
            </a:r>
            <a:r>
              <a:rPr lang="en-US" spc="-4" dirty="0"/>
              <a:t> </a:t>
            </a:r>
            <a:r>
              <a:rPr lang="en-US" spc="-4" dirty="0" err="1"/>
              <a:t>pendekatan</a:t>
            </a:r>
            <a:r>
              <a:rPr lang="en-US" spc="-4" dirty="0"/>
              <a:t> schedule, </a:t>
            </a:r>
            <a:r>
              <a:rPr lang="en-US" spc="-4" dirty="0" err="1"/>
              <a:t>teknis</a:t>
            </a:r>
            <a:r>
              <a:rPr lang="en-US" spc="-4" dirty="0"/>
              <a:t> </a:t>
            </a:r>
            <a:r>
              <a:rPr lang="en-US" spc="-4" dirty="0" err="1"/>
              <a:t>estimasi</a:t>
            </a:r>
            <a:r>
              <a:rPr lang="en-US" spc="-4" dirty="0"/>
              <a:t>, tools schedule </a:t>
            </a:r>
            <a:r>
              <a:rPr lang="en-US" spc="-4" dirty="0" err="1"/>
              <a:t>dan</a:t>
            </a:r>
            <a:r>
              <a:rPr lang="en-US" spc="-4" dirty="0"/>
              <a:t> </a:t>
            </a:r>
            <a:r>
              <a:rPr lang="en-US" spc="-4" dirty="0" err="1"/>
              <a:t>teknik</a:t>
            </a:r>
            <a:r>
              <a:rPr lang="en-US" spc="-4" dirty="0"/>
              <a:t> </a:t>
            </a:r>
            <a:r>
              <a:rPr lang="en-US" spc="-4" dirty="0" err="1"/>
              <a:t>untuk</a:t>
            </a:r>
            <a:r>
              <a:rPr lang="en-US" spc="-4" dirty="0"/>
              <a:t> </a:t>
            </a:r>
            <a:r>
              <a:rPr lang="en-US" spc="-4" dirty="0" err="1"/>
              <a:t>mengkontrol</a:t>
            </a:r>
            <a:r>
              <a:rPr lang="en-US" spc="-4" dirty="0"/>
              <a:t> </a:t>
            </a:r>
            <a:r>
              <a:rPr lang="en-US" spc="-4" dirty="0" err="1"/>
              <a:t>jadwal</a:t>
            </a:r>
            <a:endParaRPr lang="en-US" dirty="0"/>
          </a:p>
          <a:p>
            <a:pPr algn="just"/>
            <a:r>
              <a:rPr lang="id-ID" dirty="0"/>
              <a:t>Project Charter</a:t>
            </a:r>
          </a:p>
          <a:p>
            <a:pPr marL="365760" lvl="1" indent="0" algn="just">
              <a:buNone/>
            </a:pPr>
            <a:r>
              <a:rPr lang="id-ID" dirty="0"/>
              <a:t>Digunakan untuk menyediakan informasi </a:t>
            </a:r>
            <a:r>
              <a:rPr lang="en-US" dirty="0"/>
              <a:t>milestone yang </a:t>
            </a:r>
            <a:r>
              <a:rPr lang="en-US" dirty="0" err="1"/>
              <a:t>akan</a:t>
            </a:r>
            <a:r>
              <a:rPr lang="en-US" dirty="0"/>
              <a:t> </a:t>
            </a:r>
            <a:r>
              <a:rPr lang="en-US" dirty="0" err="1"/>
              <a:t>mempengaruhi</a:t>
            </a:r>
            <a:r>
              <a:rPr lang="en-US" dirty="0"/>
              <a:t>   </a:t>
            </a:r>
            <a:r>
              <a:rPr lang="en-US" dirty="0" err="1"/>
              <a:t>pembuatan</a:t>
            </a:r>
            <a:r>
              <a:rPr lang="en-US" dirty="0"/>
              <a:t> schedule</a:t>
            </a:r>
          </a:p>
          <a:p>
            <a:pPr marL="411480" indent="-342900" algn="just"/>
            <a:r>
              <a:rPr lang="id-ID" dirty="0"/>
              <a:t>Enterprise environmental</a:t>
            </a:r>
          </a:p>
          <a:p>
            <a:pPr marL="708660" lvl="1" indent="-342900" algn="just">
              <a:buFont typeface="Courier New" panose="02070309020205020404" pitchFamily="49" charset="0"/>
              <a:buChar char="o"/>
            </a:pPr>
            <a:r>
              <a:rPr lang="en-US" dirty="0" err="1"/>
              <a:t>Struktur</a:t>
            </a:r>
            <a:r>
              <a:rPr lang="en-US" dirty="0"/>
              <a:t> </a:t>
            </a:r>
            <a:r>
              <a:rPr lang="en-US" dirty="0" err="1"/>
              <a:t>dan</a:t>
            </a:r>
            <a:r>
              <a:rPr lang="en-US" dirty="0"/>
              <a:t> </a:t>
            </a:r>
            <a:r>
              <a:rPr lang="en-US" dirty="0" err="1"/>
              <a:t>budaya</a:t>
            </a:r>
            <a:r>
              <a:rPr lang="en-US" dirty="0"/>
              <a:t> </a:t>
            </a:r>
            <a:r>
              <a:rPr lang="en-US" dirty="0" err="1"/>
              <a:t>organisasi</a:t>
            </a:r>
            <a:endParaRPr lang="en-US" dirty="0"/>
          </a:p>
          <a:p>
            <a:pPr marL="708660" lvl="1" indent="-342900" algn="just">
              <a:buFont typeface="Courier New" panose="02070309020205020404" pitchFamily="49" charset="0"/>
              <a:buChar char="o"/>
            </a:pPr>
            <a:r>
              <a:rPr lang="en-US" dirty="0"/>
              <a:t>Availability </a:t>
            </a:r>
            <a:r>
              <a:rPr lang="en-US" dirty="0" err="1"/>
              <a:t>kebutuhan</a:t>
            </a:r>
            <a:r>
              <a:rPr lang="en-US" dirty="0"/>
              <a:t> team </a:t>
            </a:r>
            <a:r>
              <a:rPr lang="en-US" dirty="0" err="1"/>
              <a:t>dan</a:t>
            </a:r>
            <a:r>
              <a:rPr lang="en-US" dirty="0"/>
              <a:t> skill </a:t>
            </a:r>
            <a:r>
              <a:rPr lang="en-US" dirty="0" err="1"/>
              <a:t>serta</a:t>
            </a:r>
            <a:r>
              <a:rPr lang="en-US" dirty="0"/>
              <a:t> resource </a:t>
            </a:r>
            <a:r>
              <a:rPr lang="en-US" dirty="0" err="1"/>
              <a:t>fisik</a:t>
            </a:r>
            <a:endParaRPr lang="en-US" dirty="0"/>
          </a:p>
          <a:p>
            <a:pPr marL="708660" lvl="1" indent="-342900" algn="just">
              <a:buFont typeface="Courier New" panose="02070309020205020404" pitchFamily="49" charset="0"/>
              <a:buChar char="o"/>
            </a:pPr>
            <a:r>
              <a:rPr lang="en-US" dirty="0"/>
              <a:t>Software scheduling</a:t>
            </a:r>
          </a:p>
          <a:p>
            <a:pPr marL="708660" lvl="1" indent="-342900" algn="just">
              <a:buFont typeface="Courier New" panose="02070309020205020404" pitchFamily="49" charset="0"/>
              <a:buChar char="o"/>
            </a:pPr>
            <a:r>
              <a:rPr lang="en-US" dirty="0"/>
              <a:t>Standard prose </a:t>
            </a:r>
            <a:r>
              <a:rPr lang="en-US" dirty="0" err="1"/>
              <a:t>dan</a:t>
            </a:r>
            <a:r>
              <a:rPr lang="en-US" dirty="0"/>
              <a:t> procedure </a:t>
            </a:r>
            <a:r>
              <a:rPr lang="en-US" dirty="0" err="1"/>
              <a:t>organisasi</a:t>
            </a:r>
            <a:endParaRPr lang="en-US" dirty="0"/>
          </a:p>
          <a:p>
            <a:pPr marL="708660" lvl="1" indent="-342900" algn="just">
              <a:buFont typeface="Courier New" panose="02070309020205020404" pitchFamily="49" charset="0"/>
              <a:buChar char="o"/>
            </a:pPr>
            <a:r>
              <a:rPr lang="en-US" dirty="0" err="1"/>
              <a:t>Comercial</a:t>
            </a:r>
            <a:r>
              <a:rPr lang="en-US" dirty="0"/>
              <a:t> database</a:t>
            </a:r>
          </a:p>
          <a:p>
            <a:pPr marL="411480" indent="-342900" algn="just"/>
            <a:r>
              <a:rPr lang="id-ID" dirty="0"/>
              <a:t>Organizational process assets</a:t>
            </a:r>
            <a:endParaRPr lang="en-US" dirty="0"/>
          </a:p>
          <a:p>
            <a:pPr marL="868680" lvl="1" indent="-342900" algn="just"/>
            <a:r>
              <a:rPr lang="en-US" dirty="0">
                <a:cs typeface="Comic Sans MS"/>
              </a:rPr>
              <a:t>Historical information</a:t>
            </a:r>
          </a:p>
          <a:p>
            <a:pPr marL="868680" lvl="1" indent="-342900" algn="just"/>
            <a:r>
              <a:rPr lang="en-US" dirty="0">
                <a:cs typeface="Comic Sans MS"/>
              </a:rPr>
              <a:t>Monitoring reporting tools, template and forms</a:t>
            </a:r>
          </a:p>
          <a:p>
            <a:pPr marL="525780" lvl="1" indent="0" algn="just">
              <a:buNone/>
            </a:pPr>
            <a:endParaRPr lang="en-US" spc="-101" dirty="0">
              <a:latin typeface="Microsoft Sans Serif"/>
              <a:cs typeface="Microsoft Sans Serif"/>
            </a:endParaRPr>
          </a:p>
          <a:p>
            <a:pPr marL="365760" lvl="1" indent="0" algn="just">
              <a:buNone/>
            </a:pPr>
            <a:endParaRPr lang="id-ID" dirty="0"/>
          </a:p>
          <a:p>
            <a:pPr lvl="1" algn="just"/>
            <a:endParaRPr lang="id-ID" dirty="0"/>
          </a:p>
        </p:txBody>
      </p:sp>
    </p:spTree>
    <p:extLst>
      <p:ext uri="{BB962C8B-B14F-4D97-AF65-F5344CB8AC3E}">
        <p14:creationId xmlns:p14="http://schemas.microsoft.com/office/powerpoint/2010/main" val="2499198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1662" b="1" dirty="0">
                <a:solidFill>
                  <a:prstClr val="white"/>
                </a:solidFill>
                <a:cs typeface="Century Gothic" charset="0"/>
              </a:rPr>
              <a:t> </a:t>
            </a:r>
            <a:r>
              <a:rPr lang="en-US" sz="3600" b="1" dirty="0"/>
              <a:t>Plan Schedule Management: </a:t>
            </a:r>
            <a:r>
              <a:rPr lang="en-US" sz="3600" b="1" dirty="0">
                <a:solidFill>
                  <a:srgbClr val="FF0000"/>
                </a:solidFill>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4" name="Group 13"/>
          <p:cNvGrpSpPr/>
          <p:nvPr/>
        </p:nvGrpSpPr>
        <p:grpSpPr>
          <a:xfrm>
            <a:off x="50639" y="966842"/>
            <a:ext cx="2476500" cy="604800"/>
            <a:chOff x="2825750" y="217160"/>
            <a:chExt cx="2476500" cy="604800"/>
          </a:xfrm>
          <a:scene3d>
            <a:camera prst="orthographicFront"/>
            <a:lightRig rig="threePt" dir="t">
              <a:rot lat="0" lon="0" rev="7500000"/>
            </a:lightRig>
          </a:scene3d>
        </p:grpSpPr>
        <p:sp>
          <p:nvSpPr>
            <p:cNvPr id="18" name="Rectangle 17"/>
            <p:cNvSpPr/>
            <p:nvPr/>
          </p:nvSpPr>
          <p:spPr>
            <a:xfrm>
              <a:off x="2825750" y="217160"/>
              <a:ext cx="2476500" cy="6048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19" name="Rectangle 18"/>
            <p:cNvSpPr/>
            <p:nvPr/>
          </p:nvSpPr>
          <p:spPr>
            <a:xfrm>
              <a:off x="282575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Tools &amp; Techniques</a:t>
              </a:r>
            </a:p>
          </p:txBody>
        </p:sp>
      </p:grpSp>
      <p:grpSp>
        <p:nvGrpSpPr>
          <p:cNvPr id="15" name="Group 14"/>
          <p:cNvGrpSpPr/>
          <p:nvPr/>
        </p:nvGrpSpPr>
        <p:grpSpPr>
          <a:xfrm>
            <a:off x="50639" y="1571642"/>
            <a:ext cx="2476500" cy="2824605"/>
            <a:chOff x="2825750" y="821960"/>
            <a:chExt cx="2476500" cy="2824605"/>
          </a:xfrm>
          <a:scene3d>
            <a:camera prst="orthographicFront"/>
            <a:lightRig rig="threePt" dir="t">
              <a:rot lat="0" lon="0" rev="7500000"/>
            </a:lightRig>
          </a:scene3d>
        </p:grpSpPr>
        <p:sp>
          <p:nvSpPr>
            <p:cNvPr id="16" name="Rectangle 15"/>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17" name="Rectangle 16"/>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400" kern="1200" dirty="0"/>
                <a:t>Expert judgment</a:t>
              </a:r>
            </a:p>
            <a:p>
              <a:pPr marL="228600" lvl="1" indent="-228600" defTabSz="933450">
                <a:lnSpc>
                  <a:spcPct val="90000"/>
                </a:lnSpc>
                <a:spcBef>
                  <a:spcPct val="0"/>
                </a:spcBef>
                <a:spcAft>
                  <a:spcPct val="15000"/>
                </a:spcAft>
                <a:buFontTx/>
                <a:buChar char="••"/>
              </a:pPr>
              <a:r>
                <a:rPr lang="en-US" sz="2400" spc="-4" dirty="0">
                  <a:solidFill>
                    <a:schemeClr val="tx1"/>
                  </a:solidFill>
                  <a:cs typeface="Comic Sans MS"/>
                </a:rPr>
                <a:t>Analytical</a:t>
              </a:r>
              <a:r>
                <a:rPr lang="en-US" sz="2400" spc="-64" dirty="0">
                  <a:solidFill>
                    <a:schemeClr val="tx1"/>
                  </a:solidFill>
                  <a:cs typeface="Comic Sans MS"/>
                </a:rPr>
                <a:t> </a:t>
              </a:r>
              <a:r>
                <a:rPr lang="en-US" sz="2400" spc="-4" dirty="0">
                  <a:solidFill>
                    <a:schemeClr val="tx1"/>
                  </a:solidFill>
                  <a:cs typeface="Comic Sans MS"/>
                </a:rPr>
                <a:t>Techniques</a:t>
              </a:r>
              <a:endParaRPr lang="en-US" sz="2400" dirty="0">
                <a:solidFill>
                  <a:schemeClr val="tx1"/>
                </a:solidFill>
              </a:endParaRPr>
            </a:p>
            <a:p>
              <a:pPr marL="228600" lvl="1" indent="-228600" algn="l" defTabSz="933450">
                <a:lnSpc>
                  <a:spcPct val="90000"/>
                </a:lnSpc>
                <a:spcBef>
                  <a:spcPct val="0"/>
                </a:spcBef>
                <a:spcAft>
                  <a:spcPct val="15000"/>
                </a:spcAft>
                <a:buChar char="••"/>
              </a:pPr>
              <a:r>
                <a:rPr lang="en-US" sz="2400" kern="1200" dirty="0"/>
                <a:t>Meetings</a:t>
              </a:r>
            </a:p>
          </p:txBody>
        </p:sp>
      </p:grpSp>
      <p:sp>
        <p:nvSpPr>
          <p:cNvPr id="21" name="Content Placeholder 2"/>
          <p:cNvSpPr>
            <a:spLocks noGrp="1"/>
          </p:cNvSpPr>
          <p:nvPr>
            <p:ph idx="1"/>
          </p:nvPr>
        </p:nvSpPr>
        <p:spPr>
          <a:xfrm>
            <a:off x="2830787" y="966841"/>
            <a:ext cx="7620000" cy="5720561"/>
          </a:xfrm>
        </p:spPr>
        <p:txBody>
          <a:bodyPr>
            <a:normAutofit fontScale="92500" lnSpcReduction="10000"/>
          </a:bodyPr>
          <a:lstStyle/>
          <a:p>
            <a:pPr algn="just"/>
            <a:r>
              <a:rPr lang="id-ID" sz="2000" b="1" dirty="0"/>
              <a:t>Expert judgement</a:t>
            </a:r>
          </a:p>
          <a:p>
            <a:pPr marL="365760" lvl="1" indent="0" algn="just">
              <a:buNone/>
            </a:pPr>
            <a:r>
              <a:rPr lang="en-US" sz="2000" dirty="0"/>
              <a:t>Orang yang </a:t>
            </a:r>
            <a:r>
              <a:rPr lang="id-ID" sz="2000" dirty="0"/>
              <a:t>Ahli dalam bidang </a:t>
            </a:r>
            <a:r>
              <a:rPr lang="en-US" sz="2000" dirty="0" err="1"/>
              <a:t>menentukan</a:t>
            </a:r>
            <a:r>
              <a:rPr lang="en-US" sz="2000" dirty="0"/>
              <a:t> scheduling </a:t>
            </a:r>
            <a:r>
              <a:rPr lang="en-US" sz="2000" dirty="0" err="1"/>
              <a:t>seperti</a:t>
            </a:r>
            <a:r>
              <a:rPr lang="en-US" sz="2000" dirty="0"/>
              <a:t> :</a:t>
            </a:r>
          </a:p>
          <a:p>
            <a:pPr marL="708660" lvl="1" indent="-342900" algn="just"/>
            <a:r>
              <a:rPr lang="en-US" sz="2000" dirty="0"/>
              <a:t>Schedule development, management, and control;</a:t>
            </a:r>
          </a:p>
          <a:p>
            <a:pPr marL="708660" lvl="1" indent="-342900" algn="just"/>
            <a:r>
              <a:rPr lang="en-US" sz="2000" dirty="0"/>
              <a:t>Scheduling methodologies (</a:t>
            </a:r>
            <a:r>
              <a:rPr lang="en-US" sz="2000" dirty="0" err="1"/>
              <a:t>cth</a:t>
            </a:r>
            <a:r>
              <a:rPr lang="en-US" sz="2000" dirty="0"/>
              <a:t>: predictive or adaptive life cycle);</a:t>
            </a:r>
          </a:p>
          <a:p>
            <a:pPr marL="708660" lvl="1" indent="-342900" algn="just"/>
            <a:r>
              <a:rPr lang="en-US" sz="2000" dirty="0"/>
              <a:t>Scheduling software; </a:t>
            </a:r>
            <a:r>
              <a:rPr lang="en-US" sz="2000" dirty="0" err="1"/>
              <a:t>dan</a:t>
            </a:r>
            <a:endParaRPr lang="en-US" sz="2000" dirty="0"/>
          </a:p>
          <a:p>
            <a:pPr marL="708660" lvl="1" indent="-342900" algn="just"/>
            <a:r>
              <a:rPr lang="en-US" sz="2000" dirty="0"/>
              <a:t>The specific industry </a:t>
            </a:r>
            <a:r>
              <a:rPr lang="en-US" sz="2000" dirty="0" err="1"/>
              <a:t>saat</a:t>
            </a:r>
            <a:r>
              <a:rPr lang="en-US" sz="2000" dirty="0"/>
              <a:t> project di </a:t>
            </a:r>
            <a:r>
              <a:rPr lang="en-US" sz="2000" dirty="0" err="1"/>
              <a:t>kembangkan</a:t>
            </a:r>
            <a:r>
              <a:rPr lang="en-US" sz="2000" dirty="0"/>
              <a:t>.</a:t>
            </a:r>
          </a:p>
          <a:p>
            <a:pPr marL="365760" lvl="1" indent="0" algn="just">
              <a:buNone/>
            </a:pPr>
            <a:endParaRPr lang="en-US" sz="2000" dirty="0"/>
          </a:p>
          <a:p>
            <a:pPr marL="352425" indent="-342900">
              <a:lnSpc>
                <a:spcPct val="100000"/>
              </a:lnSpc>
              <a:spcBef>
                <a:spcPts val="0"/>
              </a:spcBef>
              <a:defRPr/>
            </a:pPr>
            <a:r>
              <a:rPr lang="en-US" sz="2000" b="1" spc="-4" dirty="0">
                <a:cs typeface="Comic Sans MS"/>
              </a:rPr>
              <a:t>Analytical</a:t>
            </a:r>
            <a:r>
              <a:rPr lang="en-US" sz="2000" b="1" spc="-64" dirty="0">
                <a:cs typeface="Comic Sans MS"/>
              </a:rPr>
              <a:t> </a:t>
            </a:r>
            <a:r>
              <a:rPr lang="en-US" sz="2000" b="1" spc="-4" dirty="0">
                <a:cs typeface="Comic Sans MS"/>
              </a:rPr>
              <a:t>Techniques</a:t>
            </a:r>
            <a:endParaRPr lang="en-US" sz="2000" dirty="0">
              <a:cs typeface="Comic Sans MS"/>
            </a:endParaRPr>
          </a:p>
          <a:p>
            <a:pPr marL="266700" marR="3810" lvl="0" indent="-257651" algn="just">
              <a:lnSpc>
                <a:spcPct val="100000"/>
              </a:lnSpc>
              <a:spcBef>
                <a:spcPts val="754"/>
              </a:spcBef>
              <a:buNone/>
              <a:tabLst>
                <a:tab pos="266700" algn="l"/>
              </a:tabLst>
              <a:defRPr/>
            </a:pPr>
            <a:r>
              <a:rPr lang="en-US" sz="2000" spc="-101" dirty="0">
                <a:cs typeface="Microsoft Sans Serif"/>
              </a:rPr>
              <a:t>	  </a:t>
            </a:r>
            <a:r>
              <a:rPr lang="en-US" sz="2000" spc="-4" dirty="0">
                <a:cs typeface="Comic Sans MS"/>
              </a:rPr>
              <a:t>Analytical techniques yang di </a:t>
            </a:r>
            <a:r>
              <a:rPr lang="en-US" sz="2000" spc="-4" dirty="0" err="1">
                <a:cs typeface="Comic Sans MS"/>
              </a:rPr>
              <a:t>gunakan</a:t>
            </a:r>
            <a:r>
              <a:rPr lang="en-US" sz="2000" spc="-4" dirty="0">
                <a:cs typeface="Comic Sans MS"/>
              </a:rPr>
              <a:t> </a:t>
            </a:r>
            <a:r>
              <a:rPr lang="en-US" sz="2000" spc="-4" dirty="0" err="1">
                <a:cs typeface="Comic Sans MS"/>
              </a:rPr>
              <a:t>adalah</a:t>
            </a:r>
            <a:r>
              <a:rPr lang="en-US" sz="2000" spc="-4" dirty="0">
                <a:cs typeface="Comic Sans MS"/>
              </a:rPr>
              <a:t> Alternative analysis. </a:t>
            </a:r>
            <a:endParaRPr lang="en-US" sz="2000" dirty="0">
              <a:cs typeface="Comic Sans MS"/>
            </a:endParaRPr>
          </a:p>
          <a:p>
            <a:pPr marL="365760" lvl="1" indent="0" algn="just">
              <a:buNone/>
            </a:pPr>
            <a:r>
              <a:rPr lang="id-ID" sz="2000" dirty="0"/>
              <a:t>Analisis alternatif dapat mencakup menentukan metodologi jadwal mana yang akan digunakan, atau bagaimana menggabungkan berbagai</a:t>
            </a:r>
          </a:p>
          <a:p>
            <a:pPr marL="365760" lvl="1" indent="0" algn="just">
              <a:buNone/>
            </a:pPr>
            <a:r>
              <a:rPr lang="id-ID" sz="2000" dirty="0"/>
              <a:t>metode pada proyek. Ini juga dapat mencakup menentukan seberapa rinci jadwal yang diperlukan, dan seberapa sering harus ditinjau dan diperbarui</a:t>
            </a:r>
          </a:p>
          <a:p>
            <a:pPr algn="just"/>
            <a:r>
              <a:rPr lang="id-ID" sz="2000" b="1" dirty="0"/>
              <a:t>Meetings</a:t>
            </a:r>
          </a:p>
          <a:p>
            <a:pPr marL="365760" lvl="1" indent="0" algn="just">
              <a:buNone/>
            </a:pPr>
            <a:r>
              <a:rPr lang="id-ID" sz="2000" dirty="0"/>
              <a:t>Tim proyek dapat membuat suatu meeting untuk mengembangkan project Scope management</a:t>
            </a:r>
            <a:r>
              <a:rPr lang="en-US" sz="2000" dirty="0"/>
              <a:t>, </a:t>
            </a:r>
            <a:r>
              <a:rPr lang="en-US" sz="2000" dirty="0" err="1"/>
              <a:t>anggota</a:t>
            </a:r>
            <a:r>
              <a:rPr lang="en-US" sz="2000" dirty="0"/>
              <a:t> team </a:t>
            </a:r>
            <a:r>
              <a:rPr lang="en-US" sz="2000" dirty="0" err="1"/>
              <a:t>nya</a:t>
            </a:r>
            <a:r>
              <a:rPr lang="en-US" sz="2000" dirty="0"/>
              <a:t> </a:t>
            </a:r>
            <a:r>
              <a:rPr lang="en-US" sz="2000" dirty="0" err="1"/>
              <a:t>bisa</a:t>
            </a:r>
            <a:r>
              <a:rPr lang="en-US" sz="2000" dirty="0"/>
              <a:t> </a:t>
            </a:r>
            <a:r>
              <a:rPr lang="en-US" sz="2000" dirty="0" err="1"/>
              <a:t>dari</a:t>
            </a:r>
            <a:r>
              <a:rPr lang="en-US" sz="2000" dirty="0"/>
              <a:t> Project sponsor, Project stakeholder yang </a:t>
            </a:r>
            <a:r>
              <a:rPr lang="en-US" sz="2000" dirty="0" err="1"/>
              <a:t>berpengaruh</a:t>
            </a:r>
            <a:r>
              <a:rPr lang="en-US" sz="2000" dirty="0"/>
              <a:t> </a:t>
            </a:r>
            <a:r>
              <a:rPr lang="en-US" sz="2000" dirty="0" err="1"/>
              <a:t>kepada</a:t>
            </a:r>
            <a:r>
              <a:rPr lang="en-US" sz="2000" dirty="0"/>
              <a:t> </a:t>
            </a:r>
            <a:r>
              <a:rPr lang="en-US" sz="2000" dirty="0" err="1"/>
              <a:t>pembuatan</a:t>
            </a:r>
            <a:r>
              <a:rPr lang="en-US" sz="2000" dirty="0"/>
              <a:t> </a:t>
            </a:r>
            <a:r>
              <a:rPr lang="en-US" sz="2000" dirty="0" err="1"/>
              <a:t>jadwal</a:t>
            </a:r>
            <a:r>
              <a:rPr lang="en-US" sz="2000" dirty="0"/>
              <a:t> </a:t>
            </a:r>
            <a:r>
              <a:rPr lang="en-US" sz="2000" dirty="0" err="1"/>
              <a:t>proyek</a:t>
            </a:r>
            <a:endParaRPr lang="id-ID" sz="2000" dirty="0"/>
          </a:p>
        </p:txBody>
      </p:sp>
    </p:spTree>
    <p:extLst>
      <p:ext uri="{BB962C8B-B14F-4D97-AF65-F5344CB8AC3E}">
        <p14:creationId xmlns:p14="http://schemas.microsoft.com/office/powerpoint/2010/main" val="207815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Schedule Management: </a:t>
            </a:r>
            <a:r>
              <a:rPr lang="en-US" sz="3600" b="1" dirty="0">
                <a:solidFill>
                  <a:srgbClr val="FF0000"/>
                </a:solidFill>
              </a:rPr>
              <a:t>OUTPUT</a:t>
            </a:r>
            <a:endParaRPr lang="id-ID" sz="3600" b="1" dirty="0">
              <a:solidFill>
                <a:srgbClr val="FF0000"/>
              </a:solidFill>
              <a:cs typeface="Century Gothic" charset="0"/>
            </a:endParaRP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grpSp>
        <p:nvGrpSpPr>
          <p:cNvPr id="20" name="Group 19"/>
          <p:cNvGrpSpPr/>
          <p:nvPr/>
        </p:nvGrpSpPr>
        <p:grpSpPr>
          <a:xfrm>
            <a:off x="192824" y="966842"/>
            <a:ext cx="2476500" cy="604800"/>
            <a:chOff x="5648960" y="217160"/>
            <a:chExt cx="2476500" cy="604800"/>
          </a:xfrm>
          <a:scene3d>
            <a:camera prst="orthographicFront"/>
            <a:lightRig rig="threePt" dir="t">
              <a:rot lat="0" lon="0" rev="7500000"/>
            </a:lightRig>
          </a:scene3d>
        </p:grpSpPr>
        <p:sp>
          <p:nvSpPr>
            <p:cNvPr id="24" name="Rectangle 23"/>
            <p:cNvSpPr/>
            <p:nvPr/>
          </p:nvSpPr>
          <p:spPr>
            <a:xfrm>
              <a:off x="5648960" y="217160"/>
              <a:ext cx="2476500" cy="604800"/>
            </a:xfrm>
            <a:prstGeom prst="rect">
              <a:avLst/>
            </a:prstGeom>
            <a:sp3d prstMaterial="plastic">
              <a:bevelT w="127000" h="25400" prst="relaxedInset"/>
            </a:sp3d>
          </p:spPr>
          <p:style>
            <a:lnRef idx="0">
              <a:schemeClr val="accent4">
                <a:hueOff val="10395692"/>
                <a:satOff val="-47968"/>
                <a:lumOff val="1765"/>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sp>
        <p:sp>
          <p:nvSpPr>
            <p:cNvPr id="25" name="Rectangle 24"/>
            <p:cNvSpPr/>
            <p:nvPr/>
          </p:nvSpPr>
          <p:spPr>
            <a:xfrm>
              <a:off x="5648960" y="217160"/>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a:t>Outputs</a:t>
              </a:r>
              <a:endParaRPr lang="en-US" sz="2100" kern="1200" dirty="0"/>
            </a:p>
          </p:txBody>
        </p:sp>
      </p:grpSp>
      <p:grpSp>
        <p:nvGrpSpPr>
          <p:cNvPr id="21" name="Group 20"/>
          <p:cNvGrpSpPr/>
          <p:nvPr/>
        </p:nvGrpSpPr>
        <p:grpSpPr>
          <a:xfrm>
            <a:off x="192824" y="1571642"/>
            <a:ext cx="2476500" cy="2824605"/>
            <a:chOff x="5648960" y="821960"/>
            <a:chExt cx="2476500" cy="2824605"/>
          </a:xfrm>
          <a:scene3d>
            <a:camera prst="orthographicFront"/>
            <a:lightRig rig="threePt" dir="t">
              <a:rot lat="0" lon="0" rev="7500000"/>
            </a:lightRig>
          </a:scene3d>
        </p:grpSpPr>
        <p:sp>
          <p:nvSpPr>
            <p:cNvPr id="22" name="Rectangle 21"/>
            <p:cNvSpPr/>
            <p:nvPr/>
          </p:nvSpPr>
          <p:spPr>
            <a:xfrm>
              <a:off x="564896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11513918"/>
                <a:satOff val="-61261"/>
                <a:lumOff val="-3490"/>
                <a:alphaOff val="0"/>
              </a:schemeClr>
            </a:lnRef>
            <a:fillRef idx="1">
              <a:schemeClr val="accent4">
                <a:tint val="40000"/>
                <a:alpha val="90000"/>
                <a:hueOff val="11513918"/>
                <a:satOff val="-61261"/>
                <a:lumOff val="-3490"/>
                <a:alphaOff val="0"/>
              </a:schemeClr>
            </a:fillRef>
            <a:effectRef idx="2">
              <a:schemeClr val="accent4">
                <a:tint val="40000"/>
                <a:alpha val="90000"/>
                <a:hueOff val="11513918"/>
                <a:satOff val="-61261"/>
                <a:lumOff val="-3490"/>
                <a:alphaOff val="0"/>
              </a:schemeClr>
            </a:effectRef>
            <a:fontRef idx="minor">
              <a:schemeClr val="dk1">
                <a:hueOff val="0"/>
                <a:satOff val="0"/>
                <a:lumOff val="0"/>
                <a:alphaOff val="0"/>
              </a:schemeClr>
            </a:fontRef>
          </p:style>
        </p:sp>
        <p:sp>
          <p:nvSpPr>
            <p:cNvPr id="23" name="Rectangle 22"/>
            <p:cNvSpPr/>
            <p:nvPr/>
          </p:nvSpPr>
          <p:spPr>
            <a:xfrm>
              <a:off x="564896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lvl="0"/>
              <a:r>
                <a:rPr lang="en-US" spc="-4" dirty="0">
                  <a:solidFill>
                    <a:schemeClr val="tx1"/>
                  </a:solidFill>
                  <a:cs typeface="Comic Sans MS"/>
                </a:rPr>
                <a:t>Schedule </a:t>
              </a:r>
              <a:r>
                <a:rPr lang="en-US" dirty="0">
                  <a:solidFill>
                    <a:schemeClr val="tx1"/>
                  </a:solidFill>
                  <a:cs typeface="Comic Sans MS"/>
                </a:rPr>
                <a:t>Management</a:t>
              </a:r>
              <a:r>
                <a:rPr lang="en-US" spc="-83" dirty="0">
                  <a:solidFill>
                    <a:schemeClr val="tx1"/>
                  </a:solidFill>
                  <a:cs typeface="Comic Sans MS"/>
                </a:rPr>
                <a:t> </a:t>
              </a:r>
              <a:r>
                <a:rPr lang="en-US" dirty="0">
                  <a:solidFill>
                    <a:schemeClr val="tx1"/>
                  </a:solidFill>
                  <a:cs typeface="Comic Sans MS"/>
                </a:rPr>
                <a:t>Plan</a:t>
              </a:r>
              <a:endParaRPr lang="en-US" dirty="0">
                <a:solidFill>
                  <a:schemeClr val="tx1"/>
                </a:solidFill>
              </a:endParaRPr>
            </a:p>
          </p:txBody>
        </p:sp>
      </p:grpSp>
      <p:sp>
        <p:nvSpPr>
          <p:cNvPr id="26" name="Content Placeholder 2"/>
          <p:cNvSpPr>
            <a:spLocks noGrp="1"/>
          </p:cNvSpPr>
          <p:nvPr>
            <p:ph idx="1"/>
          </p:nvPr>
        </p:nvSpPr>
        <p:spPr>
          <a:xfrm>
            <a:off x="2830786" y="966841"/>
            <a:ext cx="8947231" cy="5679619"/>
          </a:xfrm>
        </p:spPr>
        <p:txBody>
          <a:bodyPr>
            <a:noAutofit/>
          </a:bodyPr>
          <a:lstStyle/>
          <a:p>
            <a:pPr algn="just"/>
            <a:r>
              <a:rPr lang="id-ID" sz="2200" b="1" dirty="0"/>
              <a:t>Sc</a:t>
            </a:r>
            <a:r>
              <a:rPr lang="en-US" sz="2200" b="1" dirty="0" err="1"/>
              <a:t>hedule</a:t>
            </a:r>
            <a:r>
              <a:rPr lang="id-ID" sz="2200" b="1" dirty="0"/>
              <a:t> management plan</a:t>
            </a:r>
            <a:endParaRPr lang="en-US" sz="2200" b="1" dirty="0"/>
          </a:p>
          <a:p>
            <a:pPr marL="809149" marR="3810" lvl="1" indent="-342900" algn="just">
              <a:lnSpc>
                <a:spcPct val="100000"/>
              </a:lnSpc>
              <a:spcBef>
                <a:spcPts val="0"/>
              </a:spcBef>
              <a:buFont typeface="Wingdings" panose="05000000000000000000" pitchFamily="2" charset="2"/>
              <a:buChar char="q"/>
              <a:tabLst>
                <a:tab pos="266700" algn="l"/>
              </a:tabLst>
              <a:defRPr/>
            </a:pPr>
            <a:r>
              <a:rPr lang="en-US" sz="2200" spc="-4" dirty="0" err="1">
                <a:cs typeface="Comic Sans MS"/>
              </a:rPr>
              <a:t>Sebuah</a:t>
            </a:r>
            <a:r>
              <a:rPr lang="en-US" sz="2200" spc="-4" dirty="0">
                <a:cs typeface="Comic Sans MS"/>
              </a:rPr>
              <a:t> </a:t>
            </a:r>
            <a:r>
              <a:rPr lang="en-US" sz="2200" dirty="0" err="1">
                <a:cs typeface="Comic Sans MS"/>
              </a:rPr>
              <a:t>komponen</a:t>
            </a:r>
            <a:r>
              <a:rPr lang="en-US" sz="2200" dirty="0">
                <a:cs typeface="Comic Sans MS"/>
              </a:rPr>
              <a:t> </a:t>
            </a:r>
            <a:r>
              <a:rPr lang="en-US" sz="2200" spc="-4" dirty="0" err="1">
                <a:cs typeface="Comic Sans MS"/>
              </a:rPr>
              <a:t>dari</a:t>
            </a:r>
            <a:r>
              <a:rPr lang="en-US" sz="2200" spc="-4" dirty="0">
                <a:cs typeface="Comic Sans MS"/>
              </a:rPr>
              <a:t> </a:t>
            </a:r>
            <a:r>
              <a:rPr lang="en-US" sz="2200" spc="-4" dirty="0" err="1">
                <a:cs typeface="Comic Sans MS"/>
              </a:rPr>
              <a:t>rencana</a:t>
            </a:r>
            <a:r>
              <a:rPr lang="en-US" sz="2200" spc="-4" dirty="0">
                <a:cs typeface="Comic Sans MS"/>
              </a:rPr>
              <a:t> </a:t>
            </a:r>
            <a:r>
              <a:rPr lang="en-US" sz="2200" spc="-4" dirty="0" err="1">
                <a:cs typeface="Comic Sans MS"/>
              </a:rPr>
              <a:t>manajemen</a:t>
            </a:r>
            <a:r>
              <a:rPr lang="en-US" sz="2200" spc="-4" dirty="0">
                <a:cs typeface="Comic Sans MS"/>
              </a:rPr>
              <a:t> </a:t>
            </a:r>
            <a:r>
              <a:rPr lang="en-US" sz="2200" spc="-4" dirty="0" err="1">
                <a:cs typeface="Comic Sans MS"/>
              </a:rPr>
              <a:t>proyek</a:t>
            </a:r>
            <a:r>
              <a:rPr lang="en-US" sz="2200" dirty="0">
                <a:cs typeface="Comic Sans MS"/>
              </a:rPr>
              <a:t> yang</a:t>
            </a:r>
            <a:r>
              <a:rPr lang="en-US" sz="2200" spc="-15" dirty="0">
                <a:cs typeface="Comic Sans MS"/>
              </a:rPr>
              <a:t> </a:t>
            </a:r>
            <a:r>
              <a:rPr lang="en-US" sz="2200" dirty="0" err="1">
                <a:cs typeface="Comic Sans MS"/>
              </a:rPr>
              <a:t>menetapkan</a:t>
            </a:r>
            <a:r>
              <a:rPr lang="en-US" sz="2200" dirty="0">
                <a:cs typeface="Comic Sans MS"/>
              </a:rPr>
              <a:t>  </a:t>
            </a:r>
            <a:r>
              <a:rPr lang="en-US" sz="2200" spc="-4" dirty="0" err="1">
                <a:cs typeface="Comic Sans MS"/>
              </a:rPr>
              <a:t>kriteria</a:t>
            </a:r>
            <a:r>
              <a:rPr lang="en-US" sz="2200" spc="-4" dirty="0">
                <a:cs typeface="Comic Sans MS"/>
              </a:rPr>
              <a:t> </a:t>
            </a:r>
            <a:r>
              <a:rPr lang="en-US" sz="2200" spc="-4" dirty="0" err="1">
                <a:cs typeface="Comic Sans MS"/>
              </a:rPr>
              <a:t>dan</a:t>
            </a:r>
            <a:r>
              <a:rPr lang="en-US" sz="2200" spc="-4" dirty="0">
                <a:cs typeface="Comic Sans MS"/>
              </a:rPr>
              <a:t> </a:t>
            </a:r>
            <a:r>
              <a:rPr lang="en-US" sz="2200" dirty="0" err="1">
                <a:cs typeface="Comic Sans MS"/>
              </a:rPr>
              <a:t>kegiatan</a:t>
            </a:r>
            <a:r>
              <a:rPr lang="en-US" sz="2200" dirty="0">
                <a:cs typeface="Comic Sans MS"/>
              </a:rPr>
              <a:t> </a:t>
            </a:r>
            <a:r>
              <a:rPr lang="en-US" sz="2200" spc="-4" dirty="0" err="1">
                <a:cs typeface="Comic Sans MS"/>
              </a:rPr>
              <a:t>untuk</a:t>
            </a:r>
            <a:r>
              <a:rPr lang="en-US" sz="2200" spc="-4" dirty="0">
                <a:cs typeface="Comic Sans MS"/>
              </a:rPr>
              <a:t> </a:t>
            </a:r>
            <a:r>
              <a:rPr lang="en-US" sz="2200" dirty="0" err="1">
                <a:cs typeface="Comic Sans MS"/>
              </a:rPr>
              <a:t>mengembangkan</a:t>
            </a:r>
            <a:r>
              <a:rPr lang="en-US" sz="2200" dirty="0">
                <a:cs typeface="Comic Sans MS"/>
              </a:rPr>
              <a:t>, </a:t>
            </a:r>
            <a:r>
              <a:rPr lang="en-US" sz="2200" dirty="0" err="1">
                <a:cs typeface="Comic Sans MS"/>
              </a:rPr>
              <a:t>memantau</a:t>
            </a:r>
            <a:r>
              <a:rPr lang="en-US" sz="2200" dirty="0">
                <a:cs typeface="Comic Sans MS"/>
              </a:rPr>
              <a:t>, </a:t>
            </a:r>
            <a:r>
              <a:rPr lang="en-US" sz="2200" spc="-4" dirty="0" err="1">
                <a:cs typeface="Comic Sans MS"/>
              </a:rPr>
              <a:t>dan</a:t>
            </a:r>
            <a:r>
              <a:rPr lang="en-US" sz="2200" spc="-4" dirty="0">
                <a:cs typeface="Comic Sans MS"/>
              </a:rPr>
              <a:t>  </a:t>
            </a:r>
            <a:r>
              <a:rPr lang="en-US" sz="2200" spc="-4" dirty="0" err="1">
                <a:cs typeface="Comic Sans MS"/>
              </a:rPr>
              <a:t>m</a:t>
            </a:r>
            <a:r>
              <a:rPr lang="en-US" sz="2200" dirty="0" err="1">
                <a:cs typeface="Comic Sans MS"/>
              </a:rPr>
              <a:t>engendalikan</a:t>
            </a:r>
            <a:r>
              <a:rPr lang="en-US" sz="2200" dirty="0">
                <a:cs typeface="Comic Sans MS"/>
              </a:rPr>
              <a:t> </a:t>
            </a:r>
            <a:r>
              <a:rPr lang="en-US" sz="2200" dirty="0" err="1">
                <a:cs typeface="Comic Sans MS"/>
              </a:rPr>
              <a:t>jadwal</a:t>
            </a:r>
            <a:r>
              <a:rPr lang="en-US" sz="2200" dirty="0">
                <a:cs typeface="Comic Sans MS"/>
              </a:rPr>
              <a:t>. Schedule management plan </a:t>
            </a:r>
            <a:r>
              <a:rPr lang="en-US" sz="2200" dirty="0" err="1">
                <a:cs typeface="Comic Sans MS"/>
              </a:rPr>
              <a:t>dapat</a:t>
            </a:r>
            <a:r>
              <a:rPr lang="en-US" sz="2200" dirty="0">
                <a:cs typeface="Comic Sans MS"/>
              </a:rPr>
              <a:t> </a:t>
            </a:r>
            <a:r>
              <a:rPr lang="en-US" sz="2200" dirty="0" err="1">
                <a:cs typeface="Comic Sans MS"/>
              </a:rPr>
              <a:t>ditetapkan</a:t>
            </a:r>
            <a:r>
              <a:rPr lang="en-US" sz="2200" dirty="0">
                <a:cs typeface="Comic Sans MS"/>
              </a:rPr>
              <a:t> </a:t>
            </a:r>
            <a:r>
              <a:rPr lang="en-US" sz="2200" dirty="0" err="1">
                <a:cs typeface="Comic Sans MS"/>
              </a:rPr>
              <a:t>hal</a:t>
            </a:r>
            <a:r>
              <a:rPr lang="en-US" sz="2200" dirty="0">
                <a:cs typeface="Comic Sans MS"/>
              </a:rPr>
              <a:t> </a:t>
            </a:r>
            <a:r>
              <a:rPr lang="en-US" sz="2200" dirty="0" err="1">
                <a:cs typeface="Comic Sans MS"/>
              </a:rPr>
              <a:t>sebagai</a:t>
            </a:r>
            <a:r>
              <a:rPr lang="en-US" sz="2200" dirty="0">
                <a:cs typeface="Comic Sans MS"/>
              </a:rPr>
              <a:t> </a:t>
            </a:r>
            <a:r>
              <a:rPr lang="en-US" sz="2200" dirty="0" err="1">
                <a:cs typeface="Comic Sans MS"/>
              </a:rPr>
              <a:t>berikut</a:t>
            </a:r>
            <a:r>
              <a:rPr lang="en-US" sz="2200" dirty="0">
                <a:cs typeface="Comic Sans MS"/>
              </a:rPr>
              <a:t> : </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model </a:t>
            </a:r>
            <a:r>
              <a:rPr lang="en-US" sz="2200" dirty="0" err="1">
                <a:cs typeface="Comic Sans MS"/>
              </a:rPr>
              <a:t>penjadwalan</a:t>
            </a:r>
            <a:r>
              <a:rPr lang="en-US" sz="2200" dirty="0">
                <a:cs typeface="Comic Sans MS"/>
              </a:rPr>
              <a:t>, </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Project schedule model development.</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level </a:t>
            </a:r>
            <a:r>
              <a:rPr lang="en-US" sz="2200" dirty="0" err="1">
                <a:cs typeface="Comic Sans MS"/>
              </a:rPr>
              <a:t>akurasi</a:t>
            </a:r>
            <a:r>
              <a:rPr lang="en-US" sz="2200" dirty="0">
                <a:cs typeface="Comic Sans MS"/>
              </a:rPr>
              <a:t>, </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Organizational procedures links.</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Project schedule model maintenance.</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Control thresholds.</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err="1">
                <a:cs typeface="Comic Sans MS"/>
              </a:rPr>
              <a:t>satuan</a:t>
            </a:r>
            <a:r>
              <a:rPr lang="en-US" sz="2200" dirty="0">
                <a:cs typeface="Comic Sans MS"/>
              </a:rPr>
              <a:t> </a:t>
            </a:r>
            <a:r>
              <a:rPr lang="en-US" sz="2200" dirty="0" err="1">
                <a:cs typeface="Comic Sans MS"/>
              </a:rPr>
              <a:t>pengukuran</a:t>
            </a:r>
            <a:r>
              <a:rPr lang="en-US" sz="2200" dirty="0">
                <a:cs typeface="Comic Sans MS"/>
              </a:rPr>
              <a:t>, </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err="1">
                <a:cs typeface="Comic Sans MS"/>
              </a:rPr>
              <a:t>aturan-aturan</a:t>
            </a:r>
            <a:r>
              <a:rPr lang="en-US" sz="2200" dirty="0">
                <a:cs typeface="Comic Sans MS"/>
              </a:rPr>
              <a:t> </a:t>
            </a:r>
            <a:r>
              <a:rPr lang="en-US" sz="2200" dirty="0" err="1">
                <a:cs typeface="Comic Sans MS"/>
              </a:rPr>
              <a:t>pengukuran</a:t>
            </a:r>
            <a:r>
              <a:rPr lang="en-US" sz="2200" dirty="0">
                <a:cs typeface="Comic Sans MS"/>
              </a:rPr>
              <a:t> </a:t>
            </a:r>
            <a:r>
              <a:rPr lang="en-US" sz="2200" dirty="0" err="1">
                <a:cs typeface="Comic Sans MS"/>
              </a:rPr>
              <a:t>performansi</a:t>
            </a:r>
            <a:endParaRPr lang="en-US" sz="2200" dirty="0">
              <a:cs typeface="Comic Sans MS"/>
            </a:endParaRPr>
          </a:p>
          <a:p>
            <a:pPr marL="1723549" marR="3810" lvl="3" indent="-342900" algn="just">
              <a:lnSpc>
                <a:spcPct val="100000"/>
              </a:lnSpc>
              <a:spcBef>
                <a:spcPts val="0"/>
              </a:spcBef>
              <a:buFont typeface="Courier New" panose="02070309020205020404" pitchFamily="49" charset="0"/>
              <a:buChar char="o"/>
              <a:tabLst>
                <a:tab pos="266700" algn="l"/>
              </a:tabLst>
              <a:defRPr/>
            </a:pPr>
            <a:r>
              <a:rPr lang="en-US" dirty="0" err="1">
                <a:cs typeface="Comic Sans MS"/>
              </a:rPr>
              <a:t>Seperti</a:t>
            </a:r>
            <a:r>
              <a:rPr lang="en-US" dirty="0">
                <a:cs typeface="Comic Sans MS"/>
              </a:rPr>
              <a:t>  EVM techniques Schedule performance measurements such as schedule variance (SV) and schedule performance index (SPI)</a:t>
            </a:r>
          </a:p>
          <a:p>
            <a:pPr marL="1266349" marR="3810" lvl="2" indent="-342900" algn="just">
              <a:lnSpc>
                <a:spcPct val="100000"/>
              </a:lnSpc>
              <a:spcBef>
                <a:spcPts val="0"/>
              </a:spcBef>
              <a:buFont typeface="Wingdings" panose="05000000000000000000" pitchFamily="2" charset="2"/>
              <a:buChar char="ü"/>
              <a:tabLst>
                <a:tab pos="266700" algn="l"/>
              </a:tabLst>
              <a:defRPr/>
            </a:pPr>
            <a:r>
              <a:rPr lang="en-US" sz="2200" dirty="0">
                <a:cs typeface="Comic Sans MS"/>
              </a:rPr>
              <a:t>format-format </a:t>
            </a:r>
            <a:r>
              <a:rPr lang="en-US" sz="2200" dirty="0" err="1">
                <a:cs typeface="Comic Sans MS"/>
              </a:rPr>
              <a:t>pelaporan</a:t>
            </a:r>
            <a:r>
              <a:rPr lang="en-US" sz="2200" dirty="0">
                <a:cs typeface="Comic Sans MS"/>
              </a:rPr>
              <a:t>, </a:t>
            </a:r>
            <a:r>
              <a:rPr lang="en-US" sz="2200" dirty="0" err="1">
                <a:cs typeface="Comic Sans MS"/>
              </a:rPr>
              <a:t>dll</a:t>
            </a:r>
            <a:r>
              <a:rPr lang="en-US" sz="2200" dirty="0">
                <a:cs typeface="Comic Sans MS"/>
              </a:rPr>
              <a:t>.</a:t>
            </a:r>
          </a:p>
          <a:p>
            <a:pPr marL="822960" lvl="2" indent="0" algn="just">
              <a:buNone/>
            </a:pPr>
            <a:endParaRPr lang="en-US" sz="2200" dirty="0"/>
          </a:p>
          <a:p>
            <a:pPr marL="365760" lvl="1" indent="0" algn="just">
              <a:buNone/>
            </a:pPr>
            <a:endParaRPr lang="en-US" sz="2200" dirty="0"/>
          </a:p>
          <a:p>
            <a:pPr marL="0" indent="0" algn="just">
              <a:buNone/>
            </a:pPr>
            <a:endParaRPr lang="id-ID" sz="2200" dirty="0"/>
          </a:p>
        </p:txBody>
      </p:sp>
      <p:graphicFrame>
        <p:nvGraphicFramePr>
          <p:cNvPr id="3" name="Object 2"/>
          <p:cNvGraphicFramePr>
            <a:graphicFrameLocks noChangeAspect="1"/>
          </p:cNvGraphicFramePr>
          <p:nvPr>
            <p:extLst>
              <p:ext uri="{D42A27DB-BD31-4B8C-83A1-F6EECF244321}">
                <p14:modId xmlns:p14="http://schemas.microsoft.com/office/powerpoint/2010/main" val="1297455991"/>
              </p:ext>
            </p:extLst>
          </p:nvPr>
        </p:nvGraphicFramePr>
        <p:xfrm>
          <a:off x="643719" y="5369537"/>
          <a:ext cx="1280615" cy="1080519"/>
        </p:xfrm>
        <a:graphic>
          <a:graphicData uri="http://schemas.openxmlformats.org/presentationml/2006/ole">
            <mc:AlternateContent xmlns:mc="http://schemas.openxmlformats.org/markup-compatibility/2006">
              <mc:Choice xmlns:v="urn:schemas-microsoft-com:vml" Requires="v">
                <p:oleObj spid="_x0000_s2144"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643719" y="5369537"/>
                        <a:ext cx="1280615" cy="1080519"/>
                      </a:xfrm>
                      <a:prstGeom prst="rect">
                        <a:avLst/>
                      </a:prstGeom>
                    </p:spPr>
                  </p:pic>
                </p:oleObj>
              </mc:Fallback>
            </mc:AlternateContent>
          </a:graphicData>
        </a:graphic>
      </p:graphicFrame>
      <p:sp>
        <p:nvSpPr>
          <p:cNvPr id="4" name="TextBox 3"/>
          <p:cNvSpPr txBox="1"/>
          <p:nvPr/>
        </p:nvSpPr>
        <p:spPr>
          <a:xfrm>
            <a:off x="491319" y="4817660"/>
            <a:ext cx="1618429" cy="369332"/>
          </a:xfrm>
          <a:prstGeom prst="rect">
            <a:avLst/>
          </a:prstGeom>
          <a:noFill/>
        </p:spPr>
        <p:txBody>
          <a:bodyPr wrap="square" rtlCol="0">
            <a:spAutoFit/>
          </a:bodyPr>
          <a:lstStyle/>
          <a:p>
            <a:r>
              <a:rPr lang="en-US" dirty="0" err="1"/>
              <a:t>Contoh</a:t>
            </a:r>
            <a:r>
              <a:rPr lang="en-US" dirty="0"/>
              <a:t> :</a:t>
            </a:r>
          </a:p>
        </p:txBody>
      </p:sp>
    </p:spTree>
    <p:extLst>
      <p:ext uri="{BB962C8B-B14F-4D97-AF65-F5344CB8AC3E}">
        <p14:creationId xmlns:p14="http://schemas.microsoft.com/office/powerpoint/2010/main" val="322910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701575" y="3109386"/>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DEFINE ACTIVITIES</a:t>
            </a:r>
            <a:endParaRPr kumimoji="0" lang="id-ID" sz="3600" b="1" i="0" u="none" strike="noStrike" kern="1200" cap="none" spc="0" normalizeH="0" baseline="0" noProof="0" dirty="0">
              <a:ln>
                <a:noFill/>
              </a:ln>
              <a:solidFill>
                <a:prstClr val="black"/>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2" cstate="print"/>
          <a:srcRect/>
          <a:stretch>
            <a:fillRect/>
          </a:stretch>
        </p:blipFill>
        <p:spPr bwMode="auto">
          <a:xfrm>
            <a:off x="11000095" y="75561"/>
            <a:ext cx="846161" cy="756952"/>
          </a:xfrm>
          <a:prstGeom prst="rect">
            <a:avLst/>
          </a:prstGeom>
          <a:noFill/>
          <a:ln w="9525">
            <a:noFill/>
            <a:miter lim="800000"/>
            <a:headEnd/>
            <a:tailEnd/>
          </a:ln>
        </p:spPr>
      </p:pic>
    </p:spTree>
    <p:extLst>
      <p:ext uri="{BB962C8B-B14F-4D97-AF65-F5344CB8AC3E}">
        <p14:creationId xmlns:p14="http://schemas.microsoft.com/office/powerpoint/2010/main" val="347537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407" t="14158" r="-407" b="1552"/>
          <a:stretch/>
        </p:blipFill>
        <p:spPr>
          <a:xfrm>
            <a:off x="20347" y="0"/>
            <a:ext cx="12191999" cy="6857999"/>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Activities</a:t>
            </a:r>
            <a:endParaRPr lang="id-ID" sz="3600" b="1" dirty="0">
              <a:cs typeface="Century Gothic" charset="0"/>
            </a:endParaRPr>
          </a:p>
        </p:txBody>
      </p:sp>
      <p:pic>
        <p:nvPicPr>
          <p:cNvPr id="13" name="Picture 12"/>
          <p:cNvPicPr/>
          <p:nvPr/>
        </p:nvPicPr>
        <p:blipFill>
          <a:blip r:embed="rId3" cstate="print"/>
          <a:srcRect/>
          <a:stretch>
            <a:fillRect/>
          </a:stretch>
        </p:blipFill>
        <p:spPr bwMode="auto">
          <a:xfrm>
            <a:off x="11000095" y="75561"/>
            <a:ext cx="846161" cy="756952"/>
          </a:xfrm>
          <a:prstGeom prst="rect">
            <a:avLst/>
          </a:prstGeom>
          <a:noFill/>
          <a:ln w="9525">
            <a:noFill/>
            <a:miter lim="800000"/>
            <a:headEnd/>
            <a:tailEnd/>
          </a:ln>
        </p:spPr>
      </p:pic>
      <p:grpSp>
        <p:nvGrpSpPr>
          <p:cNvPr id="5" name="Group 4"/>
          <p:cNvGrpSpPr/>
          <p:nvPr/>
        </p:nvGrpSpPr>
        <p:grpSpPr>
          <a:xfrm>
            <a:off x="549603" y="984788"/>
            <a:ext cx="10846278" cy="1076023"/>
            <a:chOff x="2825750" y="821960"/>
            <a:chExt cx="2476500" cy="2824605"/>
          </a:xfrm>
          <a:scene3d>
            <a:camera prst="orthographicFront"/>
            <a:lightRig rig="threePt" dir="t">
              <a:rot lat="0" lon="0" rev="7500000"/>
            </a:lightRig>
          </a:scene3d>
        </p:grpSpPr>
        <p:sp>
          <p:nvSpPr>
            <p:cNvPr id="7" name="Rectangle 6"/>
            <p:cNvSpPr/>
            <p:nvPr/>
          </p:nvSpPr>
          <p:spPr>
            <a:xfrm>
              <a:off x="2825750" y="821960"/>
              <a:ext cx="2476500" cy="282460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8" name="Rectangle 7"/>
            <p:cNvSpPr/>
            <p:nvPr/>
          </p:nvSpPr>
          <p:spPr>
            <a:xfrm>
              <a:off x="2825750" y="821960"/>
              <a:ext cx="2476500" cy="282460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10800" algn="just">
                <a:spcBef>
                  <a:spcPts val="0"/>
                </a:spcBef>
              </a:pPr>
              <a:r>
                <a:rPr lang="en-US" sz="2400" spc="-4" dirty="0" err="1">
                  <a:solidFill>
                    <a:schemeClr val="tx2"/>
                  </a:solidFill>
                  <a:cs typeface="Comic Sans MS"/>
                </a:rPr>
                <a:t>Suatu</a:t>
              </a:r>
              <a:r>
                <a:rPr lang="en-US" sz="2400" spc="-4" dirty="0">
                  <a:solidFill>
                    <a:schemeClr val="tx2"/>
                  </a:solidFill>
                  <a:cs typeface="Comic Sans MS"/>
                </a:rPr>
                <a:t> proses </a:t>
              </a:r>
              <a:r>
                <a:rPr lang="en-US" sz="2400" dirty="0" err="1">
                  <a:solidFill>
                    <a:schemeClr val="tx2"/>
                  </a:solidFill>
                  <a:cs typeface="Comic Sans MS"/>
                </a:rPr>
                <a:t>mengidentifikasi</a:t>
              </a:r>
              <a:r>
                <a:rPr lang="en-US" sz="2400" dirty="0">
                  <a:solidFill>
                    <a:schemeClr val="tx2"/>
                  </a:solidFill>
                  <a:cs typeface="Comic Sans MS"/>
                </a:rPr>
                <a:t> </a:t>
              </a:r>
              <a:r>
                <a:rPr lang="en-US" sz="2400" dirty="0" err="1">
                  <a:solidFill>
                    <a:schemeClr val="tx2"/>
                  </a:solidFill>
                  <a:cs typeface="Comic Sans MS"/>
                </a:rPr>
                <a:t>dan</a:t>
              </a:r>
              <a:r>
                <a:rPr lang="en-US" sz="2400" spc="-41" dirty="0">
                  <a:solidFill>
                    <a:schemeClr val="tx2"/>
                  </a:solidFill>
                  <a:cs typeface="Comic Sans MS"/>
                </a:rPr>
                <a:t> </a:t>
              </a:r>
              <a:r>
                <a:rPr lang="en-US" sz="2400" spc="-4" dirty="0" err="1">
                  <a:solidFill>
                    <a:schemeClr val="tx2"/>
                  </a:solidFill>
                  <a:cs typeface="Comic Sans MS"/>
                </a:rPr>
                <a:t>mendokumentasikan</a:t>
              </a:r>
              <a:r>
                <a:rPr lang="en-US" sz="2400" spc="-23" dirty="0">
                  <a:solidFill>
                    <a:schemeClr val="tx2"/>
                  </a:solidFill>
                  <a:cs typeface="Comic Sans MS"/>
                </a:rPr>
                <a:t> </a:t>
              </a:r>
              <a:r>
                <a:rPr lang="en-US" sz="2400" spc="-4" dirty="0" err="1">
                  <a:solidFill>
                    <a:schemeClr val="tx2"/>
                  </a:solidFill>
                  <a:cs typeface="Comic Sans MS"/>
                </a:rPr>
                <a:t>aktivitas-aktivitas</a:t>
              </a:r>
              <a:r>
                <a:rPr lang="en-US" sz="2400" spc="-4" dirty="0">
                  <a:solidFill>
                    <a:schemeClr val="tx2"/>
                  </a:solidFill>
                  <a:cs typeface="Comic Sans MS"/>
                </a:rPr>
                <a:t>  </a:t>
              </a:r>
              <a:r>
                <a:rPr lang="en-US" sz="2400" dirty="0">
                  <a:solidFill>
                    <a:schemeClr val="tx2"/>
                  </a:solidFill>
                  <a:cs typeface="Comic Sans MS"/>
                </a:rPr>
                <a:t>yang </a:t>
              </a:r>
              <a:r>
                <a:rPr lang="en-US" sz="2400" spc="41" dirty="0">
                  <a:solidFill>
                    <a:schemeClr val="tx2"/>
                  </a:solidFill>
                  <a:cs typeface="Comic Sans MS"/>
                </a:rPr>
                <a:t> </a:t>
              </a:r>
              <a:r>
                <a:rPr lang="en-US" sz="2400" dirty="0" err="1">
                  <a:solidFill>
                    <a:schemeClr val="tx2"/>
                  </a:solidFill>
                  <a:cs typeface="Comic Sans MS"/>
                </a:rPr>
                <a:t>akan</a:t>
              </a:r>
              <a:r>
                <a:rPr lang="en-US" sz="2400" dirty="0">
                  <a:solidFill>
                    <a:schemeClr val="tx2"/>
                  </a:solidFill>
                  <a:cs typeface="Comic Sans MS"/>
                </a:rPr>
                <a:t> </a:t>
              </a:r>
              <a:r>
                <a:rPr lang="en-US" sz="2400" spc="41" dirty="0">
                  <a:solidFill>
                    <a:schemeClr val="tx2"/>
                  </a:solidFill>
                  <a:cs typeface="Comic Sans MS"/>
                </a:rPr>
                <a:t> </a:t>
              </a:r>
              <a:r>
                <a:rPr lang="en-US" sz="2400" dirty="0" err="1">
                  <a:solidFill>
                    <a:schemeClr val="tx2"/>
                  </a:solidFill>
                  <a:cs typeface="Comic Sans MS"/>
                </a:rPr>
                <a:t>dilakukan</a:t>
              </a:r>
              <a:r>
                <a:rPr lang="en-US" sz="2400" dirty="0">
                  <a:solidFill>
                    <a:schemeClr val="tx2"/>
                  </a:solidFill>
                  <a:cs typeface="Comic Sans MS"/>
                </a:rPr>
                <a:t> </a:t>
              </a:r>
              <a:r>
                <a:rPr lang="en-US" sz="2400" dirty="0" err="1">
                  <a:solidFill>
                    <a:schemeClr val="tx2"/>
                  </a:solidFill>
                  <a:cs typeface="Comic Sans MS"/>
                </a:rPr>
                <a:t>dalam</a:t>
              </a:r>
              <a:r>
                <a:rPr lang="en-US" sz="2400" dirty="0">
                  <a:solidFill>
                    <a:schemeClr val="tx2"/>
                  </a:solidFill>
                  <a:cs typeface="Comic Sans MS"/>
                </a:rPr>
                <a:t> </a:t>
              </a:r>
              <a:r>
                <a:rPr lang="en-US" sz="2400" dirty="0" err="1">
                  <a:solidFill>
                    <a:schemeClr val="tx2"/>
                  </a:solidFill>
                  <a:cs typeface="Comic Sans MS"/>
                </a:rPr>
                <a:t>suatu</a:t>
              </a:r>
              <a:r>
                <a:rPr lang="en-US" sz="2400" dirty="0">
                  <a:solidFill>
                    <a:schemeClr val="tx2"/>
                  </a:solidFill>
                  <a:cs typeface="Comic Sans MS"/>
                </a:rPr>
                <a:t> </a:t>
              </a:r>
              <a:r>
                <a:rPr lang="en-US" sz="2400" dirty="0" err="1">
                  <a:solidFill>
                    <a:schemeClr val="tx2"/>
                  </a:solidFill>
                  <a:cs typeface="Comic Sans MS"/>
                </a:rPr>
                <a:t>penyelesaian</a:t>
              </a:r>
              <a:r>
                <a:rPr lang="en-US" sz="2400" spc="-68" dirty="0">
                  <a:solidFill>
                    <a:schemeClr val="tx2"/>
                  </a:solidFill>
                  <a:cs typeface="Comic Sans MS"/>
                </a:rPr>
                <a:t> </a:t>
              </a:r>
              <a:r>
                <a:rPr lang="en-US" sz="2400" spc="-4" dirty="0" err="1">
                  <a:solidFill>
                    <a:schemeClr val="tx2"/>
                  </a:solidFill>
                  <a:cs typeface="Comic Sans MS"/>
                </a:rPr>
                <a:t>proyek</a:t>
              </a:r>
              <a:r>
                <a:rPr lang="en-US" sz="2400" spc="-34" dirty="0">
                  <a:solidFill>
                    <a:schemeClr val="tx2"/>
                  </a:solidFill>
                  <a:cs typeface="Comic Sans MS"/>
                </a:rPr>
                <a:t> </a:t>
              </a:r>
              <a:r>
                <a:rPr lang="en-US" sz="2400" dirty="0" err="1">
                  <a:solidFill>
                    <a:schemeClr val="tx2"/>
                  </a:solidFill>
                  <a:cs typeface="Comic Sans MS"/>
                </a:rPr>
                <a:t>secara</a:t>
              </a:r>
              <a:r>
                <a:rPr lang="en-US" sz="2400" dirty="0">
                  <a:solidFill>
                    <a:schemeClr val="tx2"/>
                  </a:solidFill>
                  <a:cs typeface="Comic Sans MS"/>
                </a:rPr>
                <a:t>  </a:t>
              </a:r>
              <a:r>
                <a:rPr lang="en-US" sz="2400" spc="-4" dirty="0" err="1">
                  <a:solidFill>
                    <a:schemeClr val="tx2"/>
                  </a:solidFill>
                  <a:cs typeface="Comic Sans MS"/>
                </a:rPr>
                <a:t>terperinci</a:t>
              </a:r>
              <a:r>
                <a:rPr lang="en-US" sz="2400" spc="-4" dirty="0">
                  <a:solidFill>
                    <a:schemeClr val="tx2"/>
                  </a:solidFill>
                  <a:cs typeface="Comic Sans MS"/>
                </a:rPr>
                <a:t>, </a:t>
              </a:r>
              <a:r>
                <a:rPr lang="en-US" sz="2400" dirty="0" err="1">
                  <a:solidFill>
                    <a:schemeClr val="tx2"/>
                  </a:solidFill>
                  <a:cs typeface="Comic Sans MS"/>
                </a:rPr>
                <a:t>lengkap</a:t>
              </a:r>
              <a:r>
                <a:rPr lang="en-US" sz="2400" dirty="0">
                  <a:solidFill>
                    <a:schemeClr val="tx2"/>
                  </a:solidFill>
                  <a:cs typeface="Comic Sans MS"/>
                </a:rPr>
                <a:t> </a:t>
              </a:r>
              <a:r>
                <a:rPr lang="en-US" sz="2400" dirty="0" err="1">
                  <a:solidFill>
                    <a:schemeClr val="tx2"/>
                  </a:solidFill>
                  <a:cs typeface="Comic Sans MS"/>
                </a:rPr>
                <a:t>dan</a:t>
              </a:r>
              <a:r>
                <a:rPr lang="en-US" sz="2400" dirty="0">
                  <a:solidFill>
                    <a:schemeClr val="tx2"/>
                  </a:solidFill>
                  <a:cs typeface="Comic Sans MS"/>
                </a:rPr>
                <a:t> </a:t>
              </a:r>
              <a:r>
                <a:rPr lang="en-US" sz="2400" spc="-4" dirty="0" err="1">
                  <a:solidFill>
                    <a:schemeClr val="tx2"/>
                  </a:solidFill>
                  <a:cs typeface="Comic Sans MS"/>
                </a:rPr>
                <a:t>jelas</a:t>
              </a:r>
              <a:r>
                <a:rPr lang="en-US" sz="2400" spc="-4" dirty="0">
                  <a:solidFill>
                    <a:schemeClr val="tx2"/>
                  </a:solidFill>
                  <a:cs typeface="Comic Sans MS"/>
                </a:rPr>
                <a:t>. </a:t>
              </a:r>
            </a:p>
            <a:p>
              <a:pPr marL="10800" algn="just">
                <a:spcBef>
                  <a:spcPts val="0"/>
                </a:spcBef>
              </a:pPr>
              <a:endParaRPr lang="en-US" sz="2400" spc="-4" dirty="0">
                <a:solidFill>
                  <a:schemeClr val="tx2"/>
                </a:solidFill>
                <a:cs typeface="Comic Sans MS"/>
              </a:endParaRPr>
            </a:p>
          </p:txBody>
        </p:sp>
      </p:grpSp>
      <p:graphicFrame>
        <p:nvGraphicFramePr>
          <p:cNvPr id="2" name="Diagram 1"/>
          <p:cNvGraphicFramePr/>
          <p:nvPr>
            <p:extLst>
              <p:ext uri="{D42A27DB-BD31-4B8C-83A1-F6EECF244321}">
                <p14:modId xmlns:p14="http://schemas.microsoft.com/office/powerpoint/2010/main" val="2841743062"/>
              </p:ext>
            </p:extLst>
          </p:nvPr>
        </p:nvGraphicFramePr>
        <p:xfrm>
          <a:off x="549603" y="2647666"/>
          <a:ext cx="10846278" cy="30144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050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Activities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14" name="Diagram 13"/>
          <p:cNvGraphicFramePr/>
          <p:nvPr>
            <p:extLst>
              <p:ext uri="{D42A27DB-BD31-4B8C-83A1-F6EECF244321}">
                <p14:modId xmlns:p14="http://schemas.microsoft.com/office/powerpoint/2010/main" val="452248545"/>
              </p:ext>
            </p:extLst>
          </p:nvPr>
        </p:nvGraphicFramePr>
        <p:xfrm>
          <a:off x="1486090" y="1392072"/>
          <a:ext cx="8128000" cy="4775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64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Define Activities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893493" y="1099061"/>
            <a:ext cx="8104762" cy="5533333"/>
          </a:xfrm>
          <a:prstGeom prst="rect">
            <a:avLst/>
          </a:prstGeom>
        </p:spPr>
      </p:pic>
    </p:spTree>
    <p:extLst>
      <p:ext uri="{BB962C8B-B14F-4D97-AF65-F5344CB8AC3E}">
        <p14:creationId xmlns:p14="http://schemas.microsoft.com/office/powerpoint/2010/main" val="1850075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Define Activities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6" y="5158853"/>
            <a:ext cx="1876603" cy="1603612"/>
          </a:xfrm>
          <a:prstGeom prst="rect">
            <a:avLst/>
          </a:prstGeom>
        </p:spPr>
      </p:pic>
      <p:grpSp>
        <p:nvGrpSpPr>
          <p:cNvPr id="2" name="Group 1"/>
          <p:cNvGrpSpPr/>
          <p:nvPr/>
        </p:nvGrpSpPr>
        <p:grpSpPr>
          <a:xfrm>
            <a:off x="385435" y="846628"/>
            <a:ext cx="2351367" cy="4175747"/>
            <a:chOff x="50639" y="846628"/>
            <a:chExt cx="2351367" cy="5092212"/>
          </a:xfrm>
        </p:grpSpPr>
        <p:grpSp>
          <p:nvGrpSpPr>
            <p:cNvPr id="17" name="Group 16"/>
            <p:cNvGrpSpPr/>
            <p:nvPr/>
          </p:nvGrpSpPr>
          <p:grpSpPr>
            <a:xfrm>
              <a:off x="50639" y="846628"/>
              <a:ext cx="2351367" cy="868968"/>
              <a:chOff x="2540" y="174340"/>
              <a:chExt cx="2476500" cy="868968"/>
            </a:xfrm>
            <a:scene3d>
              <a:camera prst="orthographicFront"/>
              <a:lightRig rig="threePt" dir="t">
                <a:rot lat="0" lon="0" rev="7500000"/>
              </a:lightRig>
            </a:scene3d>
          </p:grpSpPr>
          <p:sp>
            <p:nvSpPr>
              <p:cNvPr id="21" name="Rectangle 20"/>
              <p:cNvSpPr/>
              <p:nvPr/>
            </p:nvSpPr>
            <p:spPr>
              <a:xfrm>
                <a:off x="2540" y="174340"/>
                <a:ext cx="2476500" cy="868968"/>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2" name="Rectangle 21"/>
              <p:cNvSpPr/>
              <p:nvPr/>
            </p:nvSpPr>
            <p:spPr>
              <a:xfrm>
                <a:off x="2540" y="174340"/>
                <a:ext cx="2476500" cy="868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t>Input</a:t>
                </a:r>
              </a:p>
            </p:txBody>
          </p:sp>
        </p:grpSp>
        <p:grpSp>
          <p:nvGrpSpPr>
            <p:cNvPr id="18" name="Group 17"/>
            <p:cNvGrpSpPr/>
            <p:nvPr/>
          </p:nvGrpSpPr>
          <p:grpSpPr>
            <a:xfrm>
              <a:off x="50639" y="1715596"/>
              <a:ext cx="2351367" cy="4223244"/>
              <a:chOff x="2540" y="1043308"/>
              <a:chExt cx="2476500" cy="4223244"/>
            </a:xfrm>
            <a:scene3d>
              <a:camera prst="orthographicFront"/>
              <a:lightRig rig="threePt" dir="t">
                <a:rot lat="0" lon="0" rev="7500000"/>
              </a:lightRig>
            </a:scene3d>
          </p:grpSpPr>
          <p:sp>
            <p:nvSpPr>
              <p:cNvPr id="19" name="Rectangle 18"/>
              <p:cNvSpPr/>
              <p:nvPr/>
            </p:nvSpPr>
            <p:spPr>
              <a:xfrm>
                <a:off x="2540" y="1043308"/>
                <a:ext cx="2476500" cy="4223244"/>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2540" y="1043309"/>
                <a:ext cx="2476500" cy="35575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85750" lvl="0" indent="-285750">
                  <a:buFont typeface="Arial" panose="020B0604020202020204" pitchFamily="34" charset="0"/>
                  <a:buChar char="•"/>
                </a:pPr>
                <a:r>
                  <a:rPr lang="en-US" dirty="0">
                    <a:solidFill>
                      <a:schemeClr val="tx1"/>
                    </a:solidFill>
                  </a:rPr>
                  <a:t>Project Management Plan</a:t>
                </a:r>
              </a:p>
              <a:p>
                <a:pPr marL="742950" lvl="1" indent="-285750">
                  <a:buFont typeface="Arial" panose="020B0604020202020204" pitchFamily="34" charset="0"/>
                  <a:buChar char="•"/>
                </a:pPr>
                <a:r>
                  <a:rPr lang="en-US" spc="-4" dirty="0">
                    <a:solidFill>
                      <a:schemeClr val="tx1"/>
                    </a:solidFill>
                    <a:cs typeface="Comic Sans MS"/>
                  </a:rPr>
                  <a:t>Schedule </a:t>
                </a:r>
                <a:r>
                  <a:rPr lang="en-US" dirty="0">
                    <a:solidFill>
                      <a:schemeClr val="tx1"/>
                    </a:solidFill>
                    <a:cs typeface="Comic Sans MS"/>
                  </a:rPr>
                  <a:t>Management</a:t>
                </a:r>
                <a:r>
                  <a:rPr lang="en-US" spc="-83" dirty="0">
                    <a:solidFill>
                      <a:schemeClr val="tx1"/>
                    </a:solidFill>
                    <a:cs typeface="Comic Sans MS"/>
                  </a:rPr>
                  <a:t> </a:t>
                </a:r>
                <a:r>
                  <a:rPr lang="en-US" dirty="0">
                    <a:solidFill>
                      <a:schemeClr val="tx1"/>
                    </a:solidFill>
                    <a:cs typeface="Comic Sans MS"/>
                  </a:rPr>
                  <a:t>Plan</a:t>
                </a:r>
                <a:endParaRPr lang="en-US" dirty="0">
                  <a:solidFill>
                    <a:schemeClr val="tx1"/>
                  </a:solidFill>
                </a:endParaRPr>
              </a:p>
              <a:p>
                <a:pPr marL="742950" lvl="1" indent="-285750">
                  <a:buFont typeface="Arial" panose="020B0604020202020204" pitchFamily="34" charset="0"/>
                  <a:buChar char="•"/>
                </a:pPr>
                <a:r>
                  <a:rPr lang="en-GB" spc="-4" dirty="0">
                    <a:solidFill>
                      <a:schemeClr val="tx1"/>
                    </a:solidFill>
                    <a:cs typeface="Comic Sans MS"/>
                  </a:rPr>
                  <a:t>Scope</a:t>
                </a:r>
                <a:r>
                  <a:rPr lang="en-GB" spc="-64" dirty="0">
                    <a:solidFill>
                      <a:schemeClr val="tx1"/>
                    </a:solidFill>
                    <a:cs typeface="Comic Sans MS"/>
                  </a:rPr>
                  <a:t> </a:t>
                </a:r>
                <a:r>
                  <a:rPr lang="en-GB" spc="-4" dirty="0">
                    <a:solidFill>
                      <a:schemeClr val="tx1"/>
                    </a:solidFill>
                    <a:cs typeface="Comic Sans MS"/>
                  </a:rPr>
                  <a:t>Baseline</a:t>
                </a:r>
                <a:endParaRPr lang="en-US" dirty="0">
                  <a:solidFill>
                    <a:schemeClr val="tx1"/>
                  </a:solidFill>
                </a:endParaRPr>
              </a:p>
              <a:p>
                <a:pPr marL="285750" lvl="0" indent="-285750">
                  <a:buFont typeface="Arial" panose="020B0604020202020204" pitchFamily="34" charset="0"/>
                  <a:buChar char="•"/>
                </a:pPr>
                <a:r>
                  <a:rPr lang="en-US" spc="-4" dirty="0">
                    <a:solidFill>
                      <a:schemeClr val="tx1"/>
                    </a:solidFill>
                    <a:cs typeface="Comic Sans MS"/>
                  </a:rPr>
                  <a:t>Enterprise Environmental</a:t>
                </a:r>
                <a:r>
                  <a:rPr lang="en-US" spc="-41" dirty="0">
                    <a:solidFill>
                      <a:schemeClr val="tx1"/>
                    </a:solidFill>
                    <a:cs typeface="Comic Sans MS"/>
                  </a:rPr>
                  <a:t> </a:t>
                </a:r>
                <a:r>
                  <a:rPr lang="en-US" spc="-4" dirty="0">
                    <a:solidFill>
                      <a:schemeClr val="tx1"/>
                    </a:solidFill>
                    <a:cs typeface="Comic Sans MS"/>
                  </a:rPr>
                  <a:t>Factors</a:t>
                </a:r>
                <a:endParaRPr lang="en-US" dirty="0">
                  <a:solidFill>
                    <a:schemeClr val="tx1"/>
                  </a:solidFill>
                </a:endParaRPr>
              </a:p>
              <a:p>
                <a:pPr marL="285750" lvl="0" indent="-285750">
                  <a:buFont typeface="Arial" panose="020B0604020202020204" pitchFamily="34" charset="0"/>
                  <a:buChar char="•"/>
                </a:pPr>
                <a:r>
                  <a:rPr lang="en-US" spc="-4" dirty="0">
                    <a:solidFill>
                      <a:schemeClr val="tx1"/>
                    </a:solidFill>
                    <a:cs typeface="Comic Sans MS"/>
                  </a:rPr>
                  <a:t>Organizational </a:t>
                </a:r>
                <a:r>
                  <a:rPr lang="en-US" spc="-100" dirty="0">
                    <a:solidFill>
                      <a:schemeClr val="tx1"/>
                    </a:solidFill>
                    <a:cs typeface="Comic Sans MS"/>
                  </a:rPr>
                  <a:t>Process</a:t>
                </a:r>
                <a:r>
                  <a:rPr lang="en-US" spc="-71" dirty="0">
                    <a:solidFill>
                      <a:schemeClr val="tx1"/>
                    </a:solidFill>
                    <a:cs typeface="Comic Sans MS"/>
                  </a:rPr>
                  <a:t> </a:t>
                </a:r>
                <a:r>
                  <a:rPr lang="en-US" spc="-4" dirty="0">
                    <a:solidFill>
                      <a:schemeClr val="tx1"/>
                    </a:solidFill>
                    <a:cs typeface="Comic Sans MS"/>
                  </a:rPr>
                  <a:t>Assets</a:t>
                </a:r>
                <a:endParaRPr lang="en-US" dirty="0">
                  <a:solidFill>
                    <a:schemeClr val="tx1"/>
                  </a:solidFill>
                </a:endParaRPr>
              </a:p>
            </p:txBody>
          </p:sp>
        </p:grpSp>
      </p:grpSp>
      <p:sp>
        <p:nvSpPr>
          <p:cNvPr id="23" name="Rectangle 22"/>
          <p:cNvSpPr/>
          <p:nvPr/>
        </p:nvSpPr>
        <p:spPr>
          <a:xfrm>
            <a:off x="3002508" y="846628"/>
            <a:ext cx="8215952" cy="4801314"/>
          </a:xfrm>
          <a:prstGeom prst="rect">
            <a:avLst/>
          </a:prstGeom>
          <a:solidFill>
            <a:schemeClr val="tx2">
              <a:lumMod val="40000"/>
              <a:lumOff val="60000"/>
            </a:schemeClr>
          </a:solidFill>
        </p:spPr>
        <p:txBody>
          <a:bodyPr wrap="square">
            <a:spAutoFit/>
          </a:bodyPr>
          <a:lstStyle/>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Project Management Plan</a:t>
            </a:r>
          </a:p>
          <a:p>
            <a:pPr marL="9525" marR="0" lvl="0" indent="0" algn="just" defTabSz="914400" rtl="0" eaLnBrk="1" fontAlgn="auto" latinLnBrk="0" hangingPunct="1">
              <a:lnSpc>
                <a:spcPct val="100000"/>
              </a:lnSpc>
              <a:spcBef>
                <a:spcPts val="0"/>
              </a:spcBef>
              <a:spcAft>
                <a:spcPts val="0"/>
              </a:spcAft>
              <a:buClrTx/>
              <a:buSzTx/>
              <a:buFontTx/>
              <a:buNone/>
              <a:tabLst/>
              <a:defRPr/>
            </a:pPr>
            <a:r>
              <a:rPr lang="en-US" spc="-4" dirty="0" err="1">
                <a:latin typeface="Calibri"/>
                <a:cs typeface="Comic Sans MS"/>
              </a:rPr>
              <a:t>Termasuk</a:t>
            </a:r>
            <a:r>
              <a:rPr lang="en-US" spc="-4" dirty="0">
                <a:latin typeface="Calibri"/>
                <a:cs typeface="Comic Sans MS"/>
              </a:rPr>
              <a:t> :</a:t>
            </a:r>
            <a:endParaRPr kumimoji="0" lang="en-US" i="0" u="none" strike="noStrike" kern="1200" cap="none" spc="-4" normalizeH="0" baseline="0" noProof="0" dirty="0">
              <a:ln>
                <a:noFill/>
              </a:ln>
              <a:effectLst/>
              <a:uLnTx/>
              <a:uFillTx/>
              <a:latin typeface="Calibri"/>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4" normalizeH="0" baseline="0" noProof="0" dirty="0">
                <a:ln>
                  <a:noFill/>
                </a:ln>
                <a:effectLst/>
                <a:uLnTx/>
                <a:uFillTx/>
                <a:latin typeface="Calibri"/>
                <a:ea typeface="+mn-ea"/>
                <a:cs typeface="Comic Sans MS"/>
              </a:rPr>
              <a:t>Schedule </a:t>
            </a:r>
            <a:r>
              <a:rPr kumimoji="0" lang="en-US" b="1" i="0" u="none" strike="noStrike" kern="1200" cap="none" spc="0" normalizeH="0" baseline="0" noProof="0" dirty="0">
                <a:ln>
                  <a:noFill/>
                </a:ln>
                <a:effectLst/>
                <a:uLnTx/>
                <a:uFillTx/>
                <a:latin typeface="Calibri"/>
                <a:ea typeface="+mn-ea"/>
                <a:cs typeface="Comic Sans MS"/>
              </a:rPr>
              <a:t>Management</a:t>
            </a:r>
            <a:r>
              <a:rPr kumimoji="0" lang="en-US" b="1" i="0" u="none" strike="noStrike" kern="1200" cap="none" spc="-83" normalizeH="0" baseline="0" noProof="0" dirty="0">
                <a:ln>
                  <a:noFill/>
                </a:ln>
                <a:effectLst/>
                <a:uLnTx/>
                <a:uFillTx/>
                <a:latin typeface="Calibri"/>
                <a:ea typeface="+mn-ea"/>
                <a:cs typeface="Comic Sans MS"/>
              </a:rPr>
              <a:t> </a:t>
            </a:r>
            <a:r>
              <a:rPr kumimoji="0" lang="en-US" b="1" i="0" u="none" strike="noStrike" kern="1200" cap="none" spc="0" normalizeH="0" baseline="0" noProof="0" dirty="0">
                <a:ln>
                  <a:noFill/>
                </a:ln>
                <a:effectLst/>
                <a:uLnTx/>
                <a:uFillTx/>
                <a:latin typeface="Calibri"/>
                <a:ea typeface="+mn-ea"/>
                <a:cs typeface="Comic Sans MS"/>
              </a:rPr>
              <a:t>Plan</a:t>
            </a:r>
            <a:endParaRPr kumimoji="0" lang="en-US" b="0" i="0" u="none" strike="noStrike" kern="1200" cap="none" spc="0" normalizeH="0" baseline="0" noProof="0" dirty="0">
              <a:ln>
                <a:noFill/>
              </a:ln>
              <a:effectLst/>
              <a:uLnTx/>
              <a:uFillTx/>
              <a:latin typeface="Calibri"/>
              <a:ea typeface="+mn-ea"/>
              <a:cs typeface="Comic Sans MS"/>
            </a:endParaRPr>
          </a:p>
          <a:p>
            <a:pPr marR="3810" lvl="1" algn="just">
              <a:lnSpc>
                <a:spcPct val="140000"/>
              </a:lnSpc>
              <a:defRPr/>
            </a:pPr>
            <a:r>
              <a:rPr kumimoji="0" lang="en-US" b="0" i="0" u="none" strike="noStrike" kern="1200" cap="none" spc="-4" normalizeH="0" baseline="0" noProof="0" dirty="0" err="1">
                <a:ln>
                  <a:noFill/>
                </a:ln>
                <a:effectLst/>
                <a:uLnTx/>
                <a:uFillTx/>
                <a:latin typeface="Calibri"/>
                <a:ea typeface="+mn-ea"/>
                <a:cs typeface="Comic Sans MS"/>
              </a:rPr>
              <a:t>Sebuah</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komponen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dari</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rencana</a:t>
            </a:r>
            <a:r>
              <a:rPr kumimoji="0" lang="en-US" b="0" i="0" u="none" strike="noStrike" kern="1200" cap="none" spc="-8"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manajemen</a:t>
            </a:r>
            <a:r>
              <a:rPr kumimoji="0" lang="en-US" b="0" i="0" u="none" strike="noStrike" kern="1200" cap="none" spc="-11"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proyek</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a:ln>
                  <a:noFill/>
                </a:ln>
                <a:effectLst/>
                <a:uLnTx/>
                <a:uFillTx/>
                <a:latin typeface="Calibri"/>
                <a:ea typeface="+mn-ea"/>
                <a:cs typeface="Comic Sans MS"/>
              </a:rPr>
              <a:t> yang </a:t>
            </a:r>
            <a:r>
              <a:rPr kumimoji="0" lang="en-US" b="0" i="0" u="none" strike="noStrike" kern="1200" cap="none" spc="0" normalizeH="0" baseline="0" noProof="0" dirty="0" err="1">
                <a:ln>
                  <a:noFill/>
                </a:ln>
                <a:effectLst/>
                <a:uLnTx/>
                <a:uFillTx/>
                <a:latin typeface="Calibri"/>
                <a:ea typeface="+mn-ea"/>
                <a:cs typeface="Comic Sans MS"/>
              </a:rPr>
              <a:t>menetapkan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kriteria</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dan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kegiatan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untuk</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mengembangkan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a:ln>
                  <a:noFill/>
                </a:ln>
                <a:effectLst/>
                <a:uLnTx/>
                <a:uFillTx/>
                <a:latin typeface="Calibri"/>
                <a:ea typeface="+mn-ea"/>
                <a:cs typeface="Comic Sans MS"/>
              </a:rPr>
              <a:t>,</a:t>
            </a:r>
            <a:r>
              <a:rPr kumimoji="0" lang="en-US" b="0" i="0" u="none" strike="noStrike" kern="1200" cap="none" spc="0" normalizeH="0" baseline="0" noProof="0" dirty="0" err="1">
                <a:ln>
                  <a:noFill/>
                </a:ln>
                <a:effectLst/>
                <a:uLnTx/>
                <a:uFillTx/>
                <a:latin typeface="Calibri"/>
                <a:ea typeface="+mn-ea"/>
                <a:cs typeface="Comic Sans MS"/>
              </a:rPr>
              <a:t>memantau</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dan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m</a:t>
            </a:r>
            <a:r>
              <a:rPr kumimoji="0" lang="en-US" b="0" i="0" u="none" strike="noStrike" kern="1200" cap="none" spc="0" normalizeH="0" baseline="0" noProof="0" dirty="0" err="1">
                <a:ln>
                  <a:noFill/>
                </a:ln>
                <a:effectLst/>
                <a:uLnTx/>
                <a:uFillTx/>
                <a:latin typeface="Calibri"/>
                <a:ea typeface="+mn-ea"/>
                <a:cs typeface="Comic Sans MS"/>
              </a:rPr>
              <a:t>engendalikan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jadwal</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Rencana</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pengelolaan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jadwal</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mungkin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a:ln>
                  <a:noFill/>
                </a:ln>
                <a:effectLst/>
                <a:uLnTx/>
                <a:uFillTx/>
                <a:latin typeface="Calibri"/>
                <a:ea typeface="+mn-ea"/>
                <a:cs typeface="Comic Sans MS"/>
              </a:rPr>
              <a:t>formal  </a:t>
            </a:r>
            <a:r>
              <a:rPr kumimoji="0" lang="en-US" b="0" i="0" u="none" strike="noStrike" kern="1200" cap="none" spc="0" normalizeH="0" baseline="0" noProof="0" dirty="0" err="1">
                <a:ln>
                  <a:noFill/>
                </a:ln>
                <a:effectLst/>
                <a:uLnTx/>
                <a:uFillTx/>
                <a:latin typeface="Calibri"/>
                <a:ea typeface="+mn-ea"/>
                <a:cs typeface="Comic Sans MS"/>
              </a:rPr>
              <a:t>atau</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a:ln>
                  <a:noFill/>
                </a:ln>
                <a:effectLst/>
                <a:uLnTx/>
                <a:uFillTx/>
                <a:latin typeface="Calibri"/>
                <a:ea typeface="+mn-ea"/>
                <a:cs typeface="Comic Sans MS"/>
              </a:rPr>
              <a:t>informal, </a:t>
            </a:r>
            <a:r>
              <a:rPr kumimoji="0" lang="en-US" b="0" i="0" u="none" strike="noStrike" kern="1200" cap="none" spc="0" normalizeH="0" baseline="0" noProof="0" dirty="0" err="1">
                <a:ln>
                  <a:noFill/>
                </a:ln>
                <a:effectLst/>
                <a:uLnTx/>
                <a:uFillTx/>
                <a:latin typeface="Calibri"/>
                <a:ea typeface="+mn-ea"/>
                <a:cs typeface="Comic Sans MS"/>
              </a:rPr>
              <a:t>sangat</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rinci</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atau</a:t>
            </a:r>
            <a:r>
              <a:rPr kumimoji="0" lang="en-US" b="0" i="0" u="none" strike="noStrike" kern="1200" cap="none" spc="-4" normalizeH="0" baseline="0" noProof="0" dirty="0">
                <a:ln>
                  <a:noFill/>
                </a:ln>
                <a:effectLst/>
                <a:uLnTx/>
                <a:uFillTx/>
                <a:latin typeface="Calibri"/>
                <a:ea typeface="+mn-ea"/>
                <a:cs typeface="Comic Sans MS"/>
              </a:rPr>
              <a:t> global,  </a:t>
            </a:r>
            <a:r>
              <a:rPr kumimoji="0" lang="en-US" b="0" i="0" u="none" strike="noStrike" kern="1200" cap="none" spc="-4" normalizeH="0" baseline="0" noProof="0" dirty="0" err="1">
                <a:ln>
                  <a:noFill/>
                </a:ln>
                <a:effectLst/>
                <a:uLnTx/>
                <a:uFillTx/>
                <a:latin typeface="Calibri"/>
                <a:ea typeface="+mn-ea"/>
                <a:cs typeface="Comic Sans MS"/>
              </a:rPr>
              <a:t>dirumuskan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berdasarkan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kebutuhan</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proyek</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dan</a:t>
            </a:r>
            <a:r>
              <a:rPr kumimoji="0" lang="en-US" b="0" i="0" u="none" strike="noStrike" kern="1200" cap="none" spc="-4"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termasuk</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ambang</a:t>
            </a:r>
            <a:r>
              <a:rPr kumimoji="0" lang="en-US" b="0" i="0" u="none" strike="noStrike" kern="1200" cap="none" spc="0" normalizeH="0" baseline="0" noProof="0" dirty="0">
                <a:ln>
                  <a:noFill/>
                </a:ln>
                <a:effectLst/>
                <a:uLnTx/>
                <a:uFillTx/>
                <a:latin typeface="Calibri"/>
                <a:ea typeface="+mn-ea"/>
                <a:cs typeface="Comic Sans MS"/>
              </a:rPr>
              <a:t>  </a:t>
            </a:r>
            <a:r>
              <a:rPr kumimoji="0" lang="en-US" b="0" i="0" u="none" strike="noStrike" kern="1200" cap="none" spc="0" normalizeH="0" baseline="0" noProof="0" dirty="0" err="1">
                <a:ln>
                  <a:noFill/>
                </a:ln>
                <a:effectLst/>
                <a:uLnTx/>
                <a:uFillTx/>
                <a:latin typeface="Calibri"/>
                <a:ea typeface="+mn-ea"/>
                <a:cs typeface="Comic Sans MS"/>
              </a:rPr>
              <a:t>pengendalian</a:t>
            </a:r>
            <a:r>
              <a:rPr kumimoji="0" lang="en-US" b="0" i="0" u="none" strike="noStrike" kern="1200" cap="none" spc="0" normalizeH="0" baseline="0" noProof="0" dirty="0">
                <a:ln>
                  <a:noFill/>
                </a:ln>
                <a:effectLst/>
                <a:uLnTx/>
                <a:uFillTx/>
                <a:latin typeface="Calibri"/>
                <a:ea typeface="+mn-ea"/>
                <a:cs typeface="Comic Sans MS"/>
              </a:rPr>
              <a:t> yang</a:t>
            </a:r>
            <a:r>
              <a:rPr kumimoji="0" lang="en-US" b="0" i="0" u="none" strike="noStrike" kern="1200" cap="none" spc="-94" normalizeH="0" baseline="0" noProof="0" dirty="0">
                <a:ln>
                  <a:noFill/>
                </a:ln>
                <a:effectLst/>
                <a:uLnTx/>
                <a:uFillTx/>
                <a:latin typeface="Calibri"/>
                <a:ea typeface="+mn-ea"/>
                <a:cs typeface="Comic Sans MS"/>
              </a:rPr>
              <a:t> </a:t>
            </a:r>
            <a:r>
              <a:rPr kumimoji="0" lang="en-US" b="0" i="0" u="none" strike="noStrike" kern="1200" cap="none" spc="-4" normalizeH="0" baseline="0" noProof="0" dirty="0" err="1">
                <a:ln>
                  <a:noFill/>
                </a:ln>
                <a:effectLst/>
                <a:uLnTx/>
                <a:uFillTx/>
                <a:latin typeface="Calibri"/>
                <a:ea typeface="+mn-ea"/>
                <a:cs typeface="Comic Sans MS"/>
              </a:rPr>
              <a:t>tepat</a:t>
            </a:r>
            <a:r>
              <a:rPr kumimoji="0" lang="en-US" b="0" i="0" u="none" strike="noStrike" kern="1200" cap="none" spc="-4" normalizeH="0" baseline="0" noProof="0" dirty="0">
                <a:ln>
                  <a:noFill/>
                </a:ln>
                <a:effectLst/>
                <a:uLnTx/>
                <a:uFillTx/>
                <a:latin typeface="Calibri"/>
                <a:ea typeface="+mn-ea"/>
                <a:cs typeface="Comic Sans MS"/>
              </a:rPr>
              <a:t>.</a:t>
            </a:r>
          </a:p>
          <a:p>
            <a:pPr marL="0" marR="3810" lvl="0" indent="0" algn="just" defTabSz="914400" rtl="0" eaLnBrk="1" fontAlgn="auto" latinLnBrk="0" hangingPunct="1">
              <a:lnSpc>
                <a:spcPct val="140000"/>
              </a:lnSpc>
              <a:spcBef>
                <a:spcPts val="0"/>
              </a:spcBef>
              <a:spcAft>
                <a:spcPts val="0"/>
              </a:spcAft>
              <a:buClrTx/>
              <a:buSzTx/>
              <a:buFontTx/>
              <a:buNone/>
              <a:tabLst/>
              <a:defRPr/>
            </a:pPr>
            <a:endParaRPr kumimoji="0" lang="en-US" b="0" i="0" u="none" strike="noStrike" kern="1200" cap="none" spc="-4" normalizeH="0" baseline="0" noProof="0" dirty="0">
              <a:ln>
                <a:noFill/>
              </a:ln>
              <a:effectLst/>
              <a:uLnTx/>
              <a:uFillTx/>
              <a:latin typeface="Calibri"/>
              <a:ea typeface="+mn-ea"/>
              <a:cs typeface="Comic Sans MS"/>
            </a:endParaRPr>
          </a:p>
          <a:p>
            <a:pPr marL="0" marR="3810" lvl="0" indent="0" algn="just" defTabSz="914400" rtl="0" eaLnBrk="1" fontAlgn="auto" latinLnBrk="0" hangingPunct="1">
              <a:lnSpc>
                <a:spcPct val="140000"/>
              </a:lnSpc>
              <a:spcBef>
                <a:spcPts val="0"/>
              </a:spcBef>
              <a:spcAft>
                <a:spcPts val="0"/>
              </a:spcAft>
              <a:buClrTx/>
              <a:buSzTx/>
              <a:buFontTx/>
              <a:buNone/>
              <a:tabLst/>
              <a:defRPr/>
            </a:pPr>
            <a:r>
              <a:rPr kumimoji="0" lang="en-GB" b="1" i="0" u="none" strike="noStrike" kern="1200" cap="none" spc="-4" normalizeH="0" baseline="0" noProof="0" dirty="0">
                <a:ln>
                  <a:noFill/>
                </a:ln>
                <a:effectLst/>
                <a:uLnTx/>
                <a:uFillTx/>
                <a:latin typeface="Calibri"/>
                <a:ea typeface="+mn-ea"/>
                <a:cs typeface="Comic Sans MS"/>
              </a:rPr>
              <a:t>Scope</a:t>
            </a:r>
            <a:r>
              <a:rPr kumimoji="0" lang="en-GB" b="1" i="0" u="none" strike="noStrike" kern="1200" cap="none" spc="-64" normalizeH="0" baseline="0" noProof="0" dirty="0">
                <a:ln>
                  <a:noFill/>
                </a:ln>
                <a:effectLst/>
                <a:uLnTx/>
                <a:uFillTx/>
                <a:latin typeface="Calibri"/>
                <a:ea typeface="+mn-ea"/>
                <a:cs typeface="Comic Sans MS"/>
              </a:rPr>
              <a:t> </a:t>
            </a:r>
            <a:r>
              <a:rPr kumimoji="0" lang="en-GB" b="1" i="0" u="none" strike="noStrike" kern="1200" cap="none" spc="-4" normalizeH="0" baseline="0" noProof="0" dirty="0">
                <a:ln>
                  <a:noFill/>
                </a:ln>
                <a:effectLst/>
                <a:uLnTx/>
                <a:uFillTx/>
                <a:latin typeface="Calibri"/>
                <a:ea typeface="+mn-ea"/>
                <a:cs typeface="Comic Sans MS"/>
              </a:rPr>
              <a:t>Baseline</a:t>
            </a:r>
          </a:p>
          <a:p>
            <a:pPr marR="3810" lvl="1" algn="just">
              <a:lnSpc>
                <a:spcPct val="140000"/>
              </a:lnSpc>
              <a:defRPr/>
            </a:pPr>
            <a:r>
              <a:rPr kumimoji="0" lang="en-GB" b="0" i="0" u="none" strike="noStrike" kern="1200" cap="none" spc="-4" normalizeH="0" baseline="0" noProof="0" dirty="0">
                <a:ln>
                  <a:noFill/>
                </a:ln>
                <a:effectLst/>
                <a:uLnTx/>
                <a:uFillTx/>
                <a:latin typeface="Calibri"/>
                <a:ea typeface="+mn-ea"/>
                <a:cs typeface="Comic Sans MS"/>
              </a:rPr>
              <a:t>Scope baseline </a:t>
            </a:r>
            <a:r>
              <a:rPr kumimoji="0" lang="en-GB" b="0" i="0" u="none" strike="noStrike" kern="1200" cap="none" spc="0" normalizeH="0" baseline="0" noProof="0" dirty="0" err="1">
                <a:ln>
                  <a:noFill/>
                </a:ln>
                <a:effectLst/>
                <a:uLnTx/>
                <a:uFillTx/>
                <a:latin typeface="Calibri"/>
                <a:ea typeface="+mn-ea"/>
                <a:cs typeface="Comic Sans MS"/>
              </a:rPr>
              <a:t>mencakup</a:t>
            </a:r>
            <a:r>
              <a:rPr kumimoji="0" lang="en-GB" b="0" i="0" u="none" strike="noStrike" kern="1200" cap="none" spc="0"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pernyataan</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ruang</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lingkup</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proyek</a:t>
            </a:r>
            <a:r>
              <a:rPr kumimoji="0" lang="en-GB" b="0" i="0" u="none" strike="noStrike" kern="1200" cap="none" spc="-15"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dan</a:t>
            </a:r>
            <a:r>
              <a:rPr kumimoji="0" lang="en-GB" b="0" i="0" u="none" strike="noStrike" kern="1200" cap="none" spc="23" normalizeH="0" baseline="0" noProof="0" dirty="0">
                <a:ln>
                  <a:noFill/>
                </a:ln>
                <a:effectLst/>
                <a:uLnTx/>
                <a:uFillTx/>
                <a:latin typeface="Calibri"/>
                <a:ea typeface="+mn-ea"/>
                <a:cs typeface="Comic Sans MS"/>
              </a:rPr>
              <a:t> </a:t>
            </a:r>
            <a:r>
              <a:rPr kumimoji="0" lang="en-GB" b="0" i="0" u="none" strike="noStrike" kern="1200" cap="none" spc="0" normalizeH="0" baseline="0" noProof="0" dirty="0">
                <a:ln>
                  <a:noFill/>
                </a:ln>
                <a:effectLst/>
                <a:uLnTx/>
                <a:uFillTx/>
                <a:latin typeface="Calibri"/>
                <a:ea typeface="+mn-ea"/>
                <a:cs typeface="Comic Sans MS"/>
              </a:rPr>
              <a:t>Work  </a:t>
            </a:r>
            <a:r>
              <a:rPr kumimoji="0" lang="en-GB" b="0" i="0" u="none" strike="noStrike" kern="1200" cap="none" spc="-4" normalizeH="0" baseline="0" noProof="0" dirty="0">
                <a:ln>
                  <a:noFill/>
                </a:ln>
                <a:effectLst/>
                <a:uLnTx/>
                <a:uFillTx/>
                <a:latin typeface="Calibri"/>
                <a:ea typeface="+mn-ea"/>
                <a:cs typeface="Comic Sans MS"/>
              </a:rPr>
              <a:t>Breakdown </a:t>
            </a:r>
            <a:r>
              <a:rPr kumimoji="0" lang="en-GB" b="0" i="0" u="none" strike="noStrike" kern="1200" cap="none" spc="-4" normalizeH="0" baseline="0" noProof="0" dirty="0" err="1">
                <a:ln>
                  <a:noFill/>
                </a:ln>
                <a:effectLst/>
                <a:uLnTx/>
                <a:uFillTx/>
                <a:latin typeface="Calibri"/>
                <a:ea typeface="+mn-ea"/>
                <a:cs typeface="Comic Sans MS"/>
              </a:rPr>
              <a:t>Strukture</a:t>
            </a:r>
            <a:r>
              <a:rPr kumimoji="0" lang="en-GB" b="0" i="0" u="none" strike="noStrike" kern="1200" cap="none" spc="-4" normalizeH="0" baseline="0" noProof="0" dirty="0">
                <a:ln>
                  <a:noFill/>
                </a:ln>
                <a:effectLst/>
                <a:uLnTx/>
                <a:uFillTx/>
                <a:latin typeface="Calibri"/>
                <a:ea typeface="+mn-ea"/>
                <a:cs typeface="Comic Sans MS"/>
              </a:rPr>
              <a:t> (WBS) </a:t>
            </a:r>
            <a:r>
              <a:rPr kumimoji="0" lang="en-GB" b="0" i="0" u="none" strike="noStrike" kern="1200" cap="none" spc="0" normalizeH="0" baseline="0" noProof="0" dirty="0" err="1">
                <a:ln>
                  <a:noFill/>
                </a:ln>
                <a:effectLst/>
                <a:uLnTx/>
                <a:uFillTx/>
                <a:latin typeface="Calibri"/>
                <a:ea typeface="+mn-ea"/>
                <a:cs typeface="Comic Sans MS"/>
              </a:rPr>
              <a:t>secara</a:t>
            </a:r>
            <a:r>
              <a:rPr kumimoji="0" lang="en-GB" b="0" i="0" u="none" strike="noStrike" kern="1200" cap="none" spc="0"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rinci</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0" normalizeH="0" baseline="0" noProof="0" dirty="0">
                <a:ln>
                  <a:noFill/>
                </a:ln>
                <a:effectLst/>
                <a:uLnTx/>
                <a:uFillTx/>
                <a:latin typeface="Calibri"/>
                <a:ea typeface="+mn-ea"/>
                <a:cs typeface="Comic Sans MS"/>
              </a:rPr>
              <a:t>yang </a:t>
            </a:r>
            <a:r>
              <a:rPr kumimoji="0" lang="en-GB" b="0" i="0" u="none" strike="noStrike" kern="1200" cap="none" spc="-4" normalizeH="0" baseline="0" noProof="0" dirty="0" err="1">
                <a:ln>
                  <a:noFill/>
                </a:ln>
                <a:effectLst/>
                <a:uLnTx/>
                <a:uFillTx/>
                <a:latin typeface="Calibri"/>
                <a:ea typeface="+mn-ea"/>
                <a:cs typeface="Comic Sans MS"/>
              </a:rPr>
              <a:t>digunakan</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untuk</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0" normalizeH="0" baseline="0" noProof="0" dirty="0" err="1">
                <a:ln>
                  <a:noFill/>
                </a:ln>
                <a:effectLst/>
                <a:uLnTx/>
                <a:uFillTx/>
                <a:latin typeface="Calibri"/>
                <a:ea typeface="+mn-ea"/>
                <a:cs typeface="Comic Sans MS"/>
              </a:rPr>
              <a:t>kegiatan</a:t>
            </a:r>
            <a:r>
              <a:rPr kumimoji="0" lang="en-GB" b="0" i="0" u="none" strike="noStrike" kern="1200" cap="none" spc="0" normalizeH="0" baseline="0" noProof="0" dirty="0">
                <a:ln>
                  <a:noFill/>
                </a:ln>
                <a:effectLst/>
                <a:uLnTx/>
                <a:uFillTx/>
                <a:latin typeface="Calibri"/>
                <a:ea typeface="+mn-ea"/>
                <a:cs typeface="Comic Sans MS"/>
              </a:rPr>
              <a:t>  </a:t>
            </a:r>
            <a:r>
              <a:rPr kumimoji="0" lang="en-GB" b="0" i="0" u="none" strike="noStrike" kern="1200" cap="none" spc="0" normalizeH="0" baseline="0" noProof="0" dirty="0" err="1">
                <a:ln>
                  <a:noFill/>
                </a:ln>
                <a:effectLst/>
                <a:uLnTx/>
                <a:uFillTx/>
                <a:latin typeface="Calibri"/>
                <a:ea typeface="+mn-ea"/>
                <a:cs typeface="Comic Sans MS"/>
              </a:rPr>
              <a:t>mendefinisikan</a:t>
            </a:r>
            <a:r>
              <a:rPr kumimoji="0" lang="en-GB" b="0" i="0" u="none" strike="noStrike" kern="1200" cap="none" spc="0"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estimasi</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durasi</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dan</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mengelola</a:t>
            </a:r>
            <a:r>
              <a:rPr kumimoji="0" lang="en-GB" b="0" i="0" u="none" strike="noStrike" kern="1200" cap="none" spc="-4" normalizeH="0" baseline="0" noProof="0" dirty="0">
                <a:ln>
                  <a:noFill/>
                </a:ln>
                <a:effectLst/>
                <a:uLnTx/>
                <a:uFillTx/>
                <a:latin typeface="Calibri"/>
                <a:ea typeface="+mn-ea"/>
                <a:cs typeface="Comic Sans MS"/>
              </a:rPr>
              <a:t> </a:t>
            </a:r>
            <a:r>
              <a:rPr kumimoji="0" lang="en-GB" b="0" i="0" u="none" strike="noStrike" kern="1200" cap="none" spc="-4" normalizeH="0" baseline="0" noProof="0" dirty="0" err="1">
                <a:ln>
                  <a:noFill/>
                </a:ln>
                <a:effectLst/>
                <a:uLnTx/>
                <a:uFillTx/>
                <a:latin typeface="Calibri"/>
                <a:ea typeface="+mn-ea"/>
                <a:cs typeface="Comic Sans MS"/>
              </a:rPr>
              <a:t>jadwal</a:t>
            </a:r>
            <a:r>
              <a:rPr kumimoji="0" lang="en-GB" b="0" i="0" u="none" strike="noStrike" kern="1200" cap="none" spc="-4" normalizeH="0" baseline="0" noProof="0" dirty="0">
                <a:ln>
                  <a:noFill/>
                </a:ln>
                <a:effectLst/>
                <a:uLnTx/>
                <a:uFillTx/>
                <a:latin typeface="Calibri"/>
                <a:ea typeface="+mn-ea"/>
                <a:cs typeface="Comic Sans MS"/>
              </a:rPr>
              <a:t>. </a:t>
            </a:r>
            <a:endParaRPr kumimoji="0" lang="en-US" sz="1600" b="0" i="0" u="none" strike="noStrike" kern="1200" cap="none" spc="0" normalizeH="0" baseline="0" noProof="0" dirty="0">
              <a:ln>
                <a:noFill/>
              </a:ln>
              <a:effectLst/>
              <a:uLnTx/>
              <a:uFillTx/>
              <a:latin typeface="Calibri"/>
              <a:ea typeface="+mn-ea"/>
              <a:cs typeface="Comic Sans MS"/>
            </a:endParaRPr>
          </a:p>
        </p:txBody>
      </p:sp>
    </p:spTree>
    <p:extLst>
      <p:ext uri="{BB962C8B-B14F-4D97-AF65-F5344CB8AC3E}">
        <p14:creationId xmlns:p14="http://schemas.microsoft.com/office/powerpoint/2010/main" val="189432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9900" y="1063228"/>
            <a:ext cx="5715000" cy="536972"/>
          </a:xfrm>
        </p:spPr>
        <p:txBody>
          <a:bodyPr/>
          <a:lstStyle/>
          <a:p>
            <a:r>
              <a:rPr lang="en-US" sz="2400" dirty="0" err="1"/>
              <a:t>Contoh</a:t>
            </a:r>
            <a:r>
              <a:rPr lang="en-US" sz="2400" dirty="0"/>
              <a:t> Scope Baseline : </a:t>
            </a:r>
            <a:r>
              <a:rPr lang="en-US" sz="2400" dirty="0" err="1"/>
              <a:t>Implementasi</a:t>
            </a:r>
            <a:r>
              <a:rPr lang="en-US" sz="2400" dirty="0"/>
              <a:t> GCG</a:t>
            </a:r>
            <a:endParaRPr lang="en-GB" sz="2400" dirty="0"/>
          </a:p>
        </p:txBody>
      </p:sp>
      <p:sp>
        <p:nvSpPr>
          <p:cNvPr id="5" name="Content Placeholder 4"/>
          <p:cNvSpPr>
            <a:spLocks noGrp="1"/>
          </p:cNvSpPr>
          <p:nvPr>
            <p:ph idx="1"/>
          </p:nvPr>
        </p:nvSpPr>
        <p:spPr>
          <a:xfrm>
            <a:off x="3009900" y="1885950"/>
            <a:ext cx="5715000" cy="3771900"/>
          </a:xfrm>
        </p:spPr>
        <p:txBody>
          <a:bodyPr>
            <a:normAutofit lnSpcReduction="10000"/>
          </a:bodyPr>
          <a:lstStyle/>
          <a:p>
            <a:pPr marL="428625" indent="-342900">
              <a:buAutoNum type="arabicPeriod"/>
            </a:pPr>
            <a:r>
              <a:rPr lang="en-US" dirty="0" err="1"/>
              <a:t>Pedoman</a:t>
            </a:r>
            <a:r>
              <a:rPr lang="en-US" dirty="0"/>
              <a:t> GCG</a:t>
            </a:r>
          </a:p>
          <a:p>
            <a:pPr marL="651510" lvl="1" indent="-342900">
              <a:buFont typeface="+mj-lt"/>
              <a:buAutoNum type="alphaLcParenR"/>
            </a:pPr>
            <a:r>
              <a:rPr lang="en-US" dirty="0" err="1"/>
              <a:t>Buat</a:t>
            </a:r>
            <a:r>
              <a:rPr lang="en-US" dirty="0"/>
              <a:t> </a:t>
            </a:r>
            <a:r>
              <a:rPr lang="en-US" dirty="0" err="1"/>
              <a:t>Pedoman</a:t>
            </a:r>
            <a:r>
              <a:rPr lang="en-US" dirty="0"/>
              <a:t> GCG</a:t>
            </a:r>
          </a:p>
          <a:p>
            <a:pPr marL="651510" lvl="1" indent="-342900">
              <a:buFont typeface="+mj-lt"/>
              <a:buAutoNum type="alphaLcParenR"/>
            </a:pPr>
            <a:r>
              <a:rPr lang="en-US" dirty="0" err="1"/>
              <a:t>Sosialisasi</a:t>
            </a:r>
            <a:r>
              <a:rPr lang="en-US" dirty="0"/>
              <a:t> </a:t>
            </a:r>
            <a:r>
              <a:rPr lang="en-US" dirty="0" err="1"/>
              <a:t>Pedoman</a:t>
            </a:r>
            <a:r>
              <a:rPr lang="en-US" dirty="0"/>
              <a:t> GCG</a:t>
            </a:r>
          </a:p>
          <a:p>
            <a:pPr marL="651510" lvl="1" indent="-342900">
              <a:buFont typeface="+mj-lt"/>
              <a:buAutoNum type="alphaLcParenR"/>
            </a:pPr>
            <a:r>
              <a:rPr lang="en-US" dirty="0" err="1"/>
              <a:t>Implementasi</a:t>
            </a:r>
            <a:r>
              <a:rPr lang="en-US" dirty="0"/>
              <a:t> </a:t>
            </a:r>
            <a:r>
              <a:rPr lang="en-US" dirty="0" err="1"/>
              <a:t>Pedoman</a:t>
            </a:r>
            <a:r>
              <a:rPr lang="en-US" dirty="0"/>
              <a:t> GCG</a:t>
            </a:r>
          </a:p>
          <a:p>
            <a:pPr marL="651510" lvl="1" indent="-342900">
              <a:buFont typeface="+mj-lt"/>
              <a:buAutoNum type="alphaLcParenR"/>
            </a:pPr>
            <a:r>
              <a:rPr lang="en-US" dirty="0" err="1"/>
              <a:t>Evaluasi</a:t>
            </a:r>
            <a:r>
              <a:rPr lang="en-US" dirty="0"/>
              <a:t> </a:t>
            </a:r>
            <a:r>
              <a:rPr lang="en-US" dirty="0" err="1"/>
              <a:t>Pedoman</a:t>
            </a:r>
            <a:r>
              <a:rPr lang="en-US" dirty="0"/>
              <a:t> GCG</a:t>
            </a:r>
          </a:p>
          <a:p>
            <a:pPr marL="85725" indent="0">
              <a:buNone/>
            </a:pPr>
            <a:r>
              <a:rPr lang="en-US" dirty="0"/>
              <a:t>2. Board Manual</a:t>
            </a:r>
          </a:p>
          <a:p>
            <a:pPr marL="651510" lvl="1" indent="-342900">
              <a:buFont typeface="+mj-lt"/>
              <a:buAutoNum type="alphaLcParenR"/>
            </a:pPr>
            <a:r>
              <a:rPr lang="en-US" dirty="0" err="1"/>
              <a:t>Buat</a:t>
            </a:r>
            <a:r>
              <a:rPr lang="en-US" dirty="0"/>
              <a:t> Board Manual</a:t>
            </a:r>
          </a:p>
          <a:p>
            <a:pPr marL="651510" lvl="1" indent="-342900">
              <a:buFont typeface="+mj-lt"/>
              <a:buAutoNum type="alphaLcParenR"/>
            </a:pPr>
            <a:r>
              <a:rPr lang="en-US" dirty="0" err="1"/>
              <a:t>Sosialisasi</a:t>
            </a:r>
            <a:r>
              <a:rPr lang="en-US" dirty="0"/>
              <a:t> Board Manual</a:t>
            </a:r>
          </a:p>
          <a:p>
            <a:pPr marL="651510" lvl="1" indent="-342900">
              <a:buFont typeface="+mj-lt"/>
              <a:buAutoNum type="alphaLcParenR"/>
            </a:pPr>
            <a:r>
              <a:rPr lang="en-US" dirty="0" err="1"/>
              <a:t>Implementasi</a:t>
            </a:r>
            <a:r>
              <a:rPr lang="en-US" dirty="0"/>
              <a:t> Board Manual</a:t>
            </a:r>
          </a:p>
          <a:p>
            <a:pPr marL="651510" lvl="1" indent="-342900">
              <a:buFont typeface="+mj-lt"/>
              <a:buAutoNum type="alphaLcParenR"/>
            </a:pPr>
            <a:r>
              <a:rPr lang="en-US" dirty="0" err="1"/>
              <a:t>Evaluasi</a:t>
            </a:r>
            <a:r>
              <a:rPr lang="en-US" dirty="0"/>
              <a:t> Board Manual</a:t>
            </a:r>
            <a:endParaRPr lang="en-GB" dirty="0"/>
          </a:p>
        </p:txBody>
      </p:sp>
      <p:pic>
        <p:nvPicPr>
          <p:cNvPr id="6" name="Picture 5"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1" y="5533466"/>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460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9900" y="1063228"/>
            <a:ext cx="5715000" cy="536972"/>
          </a:xfrm>
        </p:spPr>
        <p:txBody>
          <a:bodyPr/>
          <a:lstStyle/>
          <a:p>
            <a:r>
              <a:rPr lang="en-US" sz="2400" dirty="0" err="1"/>
              <a:t>Contoh</a:t>
            </a:r>
            <a:r>
              <a:rPr lang="en-US" sz="2400" dirty="0"/>
              <a:t> Scope Baseline : </a:t>
            </a:r>
            <a:r>
              <a:rPr lang="en-US" sz="2400" dirty="0" err="1"/>
              <a:t>Implementasi</a:t>
            </a:r>
            <a:r>
              <a:rPr lang="en-US" sz="2400" dirty="0"/>
              <a:t> GCG</a:t>
            </a:r>
            <a:endParaRPr lang="en-GB" sz="2400" dirty="0"/>
          </a:p>
        </p:txBody>
      </p:sp>
      <p:sp>
        <p:nvSpPr>
          <p:cNvPr id="5" name="Content Placeholder 4"/>
          <p:cNvSpPr>
            <a:spLocks noGrp="1"/>
          </p:cNvSpPr>
          <p:nvPr>
            <p:ph idx="1"/>
          </p:nvPr>
        </p:nvSpPr>
        <p:spPr>
          <a:xfrm>
            <a:off x="3009900" y="1885950"/>
            <a:ext cx="5715000" cy="3771900"/>
          </a:xfrm>
        </p:spPr>
        <p:txBody>
          <a:bodyPr>
            <a:normAutofit lnSpcReduction="10000"/>
          </a:bodyPr>
          <a:lstStyle/>
          <a:p>
            <a:pPr marL="428625" indent="-342900">
              <a:buFont typeface="+mj-lt"/>
              <a:buAutoNum type="arabicPeriod" startAt="3"/>
            </a:pPr>
            <a:r>
              <a:rPr lang="en-US" dirty="0" err="1"/>
              <a:t>Kode</a:t>
            </a:r>
            <a:r>
              <a:rPr lang="en-US" dirty="0"/>
              <a:t> </a:t>
            </a:r>
            <a:r>
              <a:rPr lang="en-US" dirty="0" err="1"/>
              <a:t>Etik</a:t>
            </a:r>
            <a:r>
              <a:rPr lang="en-US" dirty="0"/>
              <a:t> Perusahaan</a:t>
            </a:r>
          </a:p>
          <a:p>
            <a:pPr marL="651510" lvl="1" indent="-342900">
              <a:buFont typeface="+mj-lt"/>
              <a:buAutoNum type="alphaLcParenR"/>
            </a:pPr>
            <a:r>
              <a:rPr lang="en-US" dirty="0" err="1"/>
              <a:t>Buat</a:t>
            </a:r>
            <a:r>
              <a:rPr lang="en-US" dirty="0"/>
              <a:t> </a:t>
            </a:r>
            <a:r>
              <a:rPr lang="en-US" dirty="0" err="1"/>
              <a:t>Kode</a:t>
            </a:r>
            <a:r>
              <a:rPr lang="en-US" dirty="0"/>
              <a:t> </a:t>
            </a:r>
            <a:r>
              <a:rPr lang="en-US" dirty="0" err="1"/>
              <a:t>Etik</a:t>
            </a:r>
            <a:r>
              <a:rPr lang="en-US" dirty="0"/>
              <a:t> Perusahaan</a:t>
            </a:r>
          </a:p>
          <a:p>
            <a:pPr marL="651510" lvl="1" indent="-342900">
              <a:buFont typeface="+mj-lt"/>
              <a:buAutoNum type="alphaLcParenR"/>
            </a:pPr>
            <a:r>
              <a:rPr lang="en-US" dirty="0" err="1"/>
              <a:t>Sosialisasi</a:t>
            </a:r>
            <a:r>
              <a:rPr lang="en-US" dirty="0"/>
              <a:t> </a:t>
            </a:r>
            <a:r>
              <a:rPr lang="en-US" dirty="0" err="1"/>
              <a:t>Kode</a:t>
            </a:r>
            <a:r>
              <a:rPr lang="en-US" dirty="0"/>
              <a:t> </a:t>
            </a:r>
            <a:r>
              <a:rPr lang="en-US" dirty="0" err="1"/>
              <a:t>Etik</a:t>
            </a:r>
            <a:r>
              <a:rPr lang="en-US" dirty="0"/>
              <a:t> Perusahaan</a:t>
            </a:r>
          </a:p>
          <a:p>
            <a:pPr marL="651510" lvl="1" indent="-342900">
              <a:buFont typeface="+mj-lt"/>
              <a:buAutoNum type="alphaLcParenR"/>
            </a:pPr>
            <a:r>
              <a:rPr lang="en-US" dirty="0" err="1"/>
              <a:t>Implementasi</a:t>
            </a:r>
            <a:r>
              <a:rPr lang="en-US" dirty="0"/>
              <a:t> </a:t>
            </a:r>
            <a:r>
              <a:rPr lang="en-US" dirty="0" err="1"/>
              <a:t>Kode</a:t>
            </a:r>
            <a:r>
              <a:rPr lang="en-US" dirty="0"/>
              <a:t> </a:t>
            </a:r>
            <a:r>
              <a:rPr lang="en-US" dirty="0" err="1"/>
              <a:t>Etik</a:t>
            </a:r>
            <a:r>
              <a:rPr lang="en-US" dirty="0"/>
              <a:t> Perusahaan</a:t>
            </a:r>
          </a:p>
          <a:p>
            <a:pPr marL="651510" lvl="1" indent="-342900">
              <a:buFont typeface="+mj-lt"/>
              <a:buAutoNum type="alphaLcParenR"/>
            </a:pPr>
            <a:r>
              <a:rPr lang="en-US" dirty="0" err="1"/>
              <a:t>Evaluasi</a:t>
            </a:r>
            <a:r>
              <a:rPr lang="en-US" dirty="0"/>
              <a:t> </a:t>
            </a:r>
            <a:r>
              <a:rPr lang="en-US" dirty="0" err="1"/>
              <a:t>Kode</a:t>
            </a:r>
            <a:r>
              <a:rPr lang="en-US" dirty="0"/>
              <a:t> </a:t>
            </a:r>
            <a:r>
              <a:rPr lang="en-US" dirty="0" err="1"/>
              <a:t>Etik</a:t>
            </a:r>
            <a:r>
              <a:rPr lang="en-US" dirty="0"/>
              <a:t> Perusahaan</a:t>
            </a:r>
          </a:p>
          <a:p>
            <a:pPr marL="85725" indent="0">
              <a:buNone/>
            </a:pPr>
            <a:r>
              <a:rPr lang="en-US" dirty="0"/>
              <a:t>4. WBS</a:t>
            </a:r>
          </a:p>
          <a:p>
            <a:pPr marL="651510" lvl="1" indent="-342900">
              <a:buFont typeface="+mj-lt"/>
              <a:buAutoNum type="alphaLcParenR"/>
            </a:pPr>
            <a:r>
              <a:rPr lang="en-US" dirty="0" err="1"/>
              <a:t>Buat</a:t>
            </a:r>
            <a:r>
              <a:rPr lang="en-US" dirty="0"/>
              <a:t> WBS</a:t>
            </a:r>
          </a:p>
          <a:p>
            <a:pPr marL="651510" lvl="1" indent="-342900">
              <a:buFont typeface="+mj-lt"/>
              <a:buAutoNum type="alphaLcParenR"/>
            </a:pPr>
            <a:r>
              <a:rPr lang="en-US" dirty="0" err="1"/>
              <a:t>Sosialisasi</a:t>
            </a:r>
            <a:r>
              <a:rPr lang="en-US" dirty="0"/>
              <a:t> WBS</a:t>
            </a:r>
          </a:p>
          <a:p>
            <a:pPr marL="651510" lvl="1" indent="-342900">
              <a:buFont typeface="+mj-lt"/>
              <a:buAutoNum type="alphaLcParenR"/>
            </a:pPr>
            <a:r>
              <a:rPr lang="en-US" dirty="0" err="1"/>
              <a:t>Implementasi</a:t>
            </a:r>
            <a:r>
              <a:rPr lang="en-US" dirty="0"/>
              <a:t> WBS</a:t>
            </a:r>
          </a:p>
          <a:p>
            <a:pPr marL="651510" lvl="1" indent="-342900">
              <a:buFont typeface="+mj-lt"/>
              <a:buAutoNum type="alphaLcParenR"/>
            </a:pPr>
            <a:r>
              <a:rPr lang="en-US" dirty="0" err="1"/>
              <a:t>Evaluasi</a:t>
            </a:r>
            <a:r>
              <a:rPr lang="en-US" dirty="0"/>
              <a:t> WBS</a:t>
            </a:r>
            <a:endParaRPr lang="en-GB" dirty="0"/>
          </a:p>
        </p:txBody>
      </p:sp>
      <p:pic>
        <p:nvPicPr>
          <p:cNvPr id="6" name="Picture 5" descr="E:\other\TU-logo-primer-memusa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9521" y="5533466"/>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7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4689" b="4689"/>
          <a:stretch/>
        </p:blipFill>
        <p:spPr>
          <a:xfrm>
            <a:off x="0" y="-336"/>
            <a:ext cx="12243238" cy="6858336"/>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eaLnBrk="1" hangingPunct="1"/>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lang="en-US" sz="3600" b="1" dirty="0">
                <a:solidFill>
                  <a:prstClr val="black"/>
                </a:solidFill>
                <a:cs typeface="Century Gothic" charset="0"/>
              </a:rPr>
              <a:t>SASARAN MATERI PERKULIAHAN</a:t>
            </a:r>
            <a:endParaRPr kumimoji="0" lang="id-ID" sz="3600" b="1" i="0" u="none" strike="noStrike" kern="1200" cap="none" spc="0" normalizeH="0" baseline="0" noProof="0" dirty="0">
              <a:ln>
                <a:noFill/>
              </a:ln>
              <a:solidFill>
                <a:srgbClr val="FF0000"/>
              </a:solidFill>
              <a:effectLst/>
              <a:uLnTx/>
              <a:uFillTx/>
              <a:latin typeface="Calibri Light" panose="020F0302020204030204"/>
              <a:ea typeface="ＭＳ Ｐゴシック" charset="0"/>
              <a:cs typeface="Century Gothic" charset="0"/>
            </a:endParaRP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5" name="Rounded Rectangle 4"/>
          <p:cNvSpPr/>
          <p:nvPr/>
        </p:nvSpPr>
        <p:spPr>
          <a:xfrm>
            <a:off x="331274" y="1269242"/>
            <a:ext cx="10764355" cy="4653290"/>
          </a:xfrm>
          <a:prstGeom prst="roundRect">
            <a:avLst/>
          </a:prstGeom>
          <a:solidFill>
            <a:schemeClr val="accent3">
              <a:lumMod val="40000"/>
              <a:lumOff val="60000"/>
              <a:alpha val="74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2800" dirty="0">
                <a:solidFill>
                  <a:prstClr val="black"/>
                </a:solidFill>
              </a:rPr>
              <a:t>Pada </a:t>
            </a:r>
            <a:r>
              <a:rPr lang="en-US" sz="2800" dirty="0" err="1">
                <a:solidFill>
                  <a:prstClr val="black"/>
                </a:solidFill>
              </a:rPr>
              <a:t>akhir</a:t>
            </a:r>
            <a:r>
              <a:rPr lang="en-US" sz="2800" dirty="0">
                <a:solidFill>
                  <a:prstClr val="black"/>
                </a:solidFill>
              </a:rPr>
              <a:t> </a:t>
            </a:r>
            <a:r>
              <a:rPr lang="en-US" sz="2800" dirty="0" err="1">
                <a:solidFill>
                  <a:prstClr val="black"/>
                </a:solidFill>
              </a:rPr>
              <a:t>pertemuan</a:t>
            </a:r>
            <a:r>
              <a:rPr lang="en-US" sz="2800" dirty="0">
                <a:solidFill>
                  <a:prstClr val="black"/>
                </a:solidFill>
              </a:rPr>
              <a:t> </a:t>
            </a:r>
            <a:r>
              <a:rPr lang="en-US" sz="2800" dirty="0" err="1">
                <a:solidFill>
                  <a:prstClr val="black"/>
                </a:solidFill>
              </a:rPr>
              <a:t>ini</a:t>
            </a:r>
            <a:r>
              <a:rPr lang="en-US" sz="2800" dirty="0">
                <a:solidFill>
                  <a:prstClr val="black"/>
                </a:solidFill>
              </a:rPr>
              <a:t>, </a:t>
            </a:r>
            <a:r>
              <a:rPr lang="en-US" sz="2800" dirty="0" err="1">
                <a:solidFill>
                  <a:prstClr val="black"/>
                </a:solidFill>
              </a:rPr>
              <a:t>diharapkan</a:t>
            </a:r>
            <a:r>
              <a:rPr lang="en-US" sz="2800" dirty="0">
                <a:solidFill>
                  <a:prstClr val="black"/>
                </a:solidFill>
              </a:rPr>
              <a:t> :</a:t>
            </a:r>
          </a:p>
          <a:p>
            <a:pPr marL="514350" lvl="0" indent="-514350">
              <a:buFont typeface="+mj-lt"/>
              <a:buAutoNum type="arabicPeriod"/>
            </a:pPr>
            <a:r>
              <a:rPr lang="en-US" sz="2800" dirty="0" err="1">
                <a:solidFill>
                  <a:schemeClr val="tx1"/>
                </a:solidFill>
              </a:rPr>
              <a:t>Mahasiswa</a:t>
            </a:r>
            <a:r>
              <a:rPr lang="en-US" sz="2800" dirty="0">
                <a:solidFill>
                  <a:schemeClr val="tx1"/>
                </a:solidFill>
              </a:rPr>
              <a:t> </a:t>
            </a:r>
            <a:r>
              <a:rPr lang="en-US" sz="2800" dirty="0" err="1">
                <a:solidFill>
                  <a:schemeClr val="tx1"/>
                </a:solidFill>
              </a:rPr>
              <a:t>mampu</a:t>
            </a:r>
            <a:r>
              <a:rPr lang="en-US" sz="2800" dirty="0">
                <a:solidFill>
                  <a:schemeClr val="tx1"/>
                </a:solidFill>
              </a:rPr>
              <a:t> </a:t>
            </a:r>
            <a:r>
              <a:rPr lang="en-US" sz="2800" dirty="0" err="1">
                <a:solidFill>
                  <a:schemeClr val="tx1"/>
                </a:solidFill>
              </a:rPr>
              <a:t>merumuskan</a:t>
            </a:r>
            <a:r>
              <a:rPr lang="en-US" sz="2800" dirty="0">
                <a:solidFill>
                  <a:schemeClr val="tx1"/>
                </a:solidFill>
              </a:rPr>
              <a:t> </a:t>
            </a:r>
            <a:r>
              <a:rPr lang="en-US" sz="2800" dirty="0" err="1">
                <a:solidFill>
                  <a:schemeClr val="tx1"/>
                </a:solidFill>
              </a:rPr>
              <a:t>aktifitas-aktifitas</a:t>
            </a:r>
            <a:r>
              <a:rPr lang="en-US" sz="2800" dirty="0">
                <a:solidFill>
                  <a:schemeClr val="tx1"/>
                </a:solidFill>
              </a:rPr>
              <a:t> yang </a:t>
            </a:r>
            <a:r>
              <a:rPr lang="en-US" sz="2800" dirty="0" err="1">
                <a:solidFill>
                  <a:schemeClr val="tx1"/>
                </a:solidFill>
              </a:rPr>
              <a:t>perlu</a:t>
            </a:r>
            <a:r>
              <a:rPr lang="en-US" sz="2800" dirty="0">
                <a:solidFill>
                  <a:schemeClr val="tx1"/>
                </a:solidFill>
              </a:rPr>
              <a:t> </a:t>
            </a:r>
            <a:r>
              <a:rPr lang="en-US" sz="2800" dirty="0" err="1">
                <a:solidFill>
                  <a:schemeClr val="tx1"/>
                </a:solidFill>
              </a:rPr>
              <a:t>dilakukan</a:t>
            </a:r>
            <a:r>
              <a:rPr lang="en-US" sz="2800" dirty="0">
                <a:solidFill>
                  <a:schemeClr val="tx1"/>
                </a:solidFill>
              </a:rPr>
              <a:t> </a:t>
            </a:r>
            <a:r>
              <a:rPr lang="en-US" sz="2800" dirty="0" err="1">
                <a:solidFill>
                  <a:schemeClr val="tx1"/>
                </a:solidFill>
              </a:rPr>
              <a:t>dalam</a:t>
            </a:r>
            <a:r>
              <a:rPr lang="en-US" sz="2800" dirty="0">
                <a:solidFill>
                  <a:schemeClr val="tx1"/>
                </a:solidFill>
              </a:rPr>
              <a:t> </a:t>
            </a:r>
            <a:r>
              <a:rPr lang="en-US" sz="2800" dirty="0" err="1">
                <a:solidFill>
                  <a:schemeClr val="tx1"/>
                </a:solidFill>
              </a:rPr>
              <a:t>menyelesaikan</a:t>
            </a:r>
            <a:r>
              <a:rPr lang="en-US" sz="2800" dirty="0">
                <a:solidFill>
                  <a:schemeClr val="tx1"/>
                </a:solidFill>
              </a:rPr>
              <a:t> </a:t>
            </a:r>
            <a:r>
              <a:rPr lang="en-US" sz="2800" dirty="0" err="1">
                <a:solidFill>
                  <a:schemeClr val="tx1"/>
                </a:solidFill>
              </a:rPr>
              <a:t>proyek</a:t>
            </a:r>
            <a:endParaRPr lang="en-US" sz="2800" dirty="0">
              <a:solidFill>
                <a:schemeClr val="tx1"/>
              </a:solidFill>
            </a:endParaRPr>
          </a:p>
          <a:p>
            <a:pPr marL="514350" indent="-514350">
              <a:buFont typeface="+mj-lt"/>
              <a:buAutoNum type="arabicPeriod"/>
            </a:pPr>
            <a:r>
              <a:rPr lang="en-US" sz="2800" dirty="0" err="1">
                <a:solidFill>
                  <a:schemeClr val="tx1"/>
                </a:solidFill>
              </a:rPr>
              <a:t>Mahasiswa</a:t>
            </a:r>
            <a:r>
              <a:rPr lang="en-US" sz="2800" dirty="0">
                <a:solidFill>
                  <a:schemeClr val="tx1"/>
                </a:solidFill>
              </a:rPr>
              <a:t> </a:t>
            </a:r>
            <a:r>
              <a:rPr lang="en-US" sz="2800" dirty="0" err="1">
                <a:solidFill>
                  <a:schemeClr val="tx1"/>
                </a:solidFill>
              </a:rPr>
              <a:t>mampu</a:t>
            </a:r>
            <a:r>
              <a:rPr lang="en-US" sz="2800" dirty="0">
                <a:solidFill>
                  <a:schemeClr val="tx1"/>
                </a:solidFill>
              </a:rPr>
              <a:t> </a:t>
            </a:r>
            <a:r>
              <a:rPr lang="en-US" sz="2800" dirty="0" err="1">
                <a:solidFill>
                  <a:schemeClr val="tx1"/>
                </a:solidFill>
              </a:rPr>
              <a:t>menyusun</a:t>
            </a:r>
            <a:r>
              <a:rPr lang="en-US" sz="2800" dirty="0">
                <a:solidFill>
                  <a:schemeClr val="tx1"/>
                </a:solidFill>
              </a:rPr>
              <a:t>  network diagram </a:t>
            </a:r>
            <a:r>
              <a:rPr lang="en-US" sz="2800" dirty="0" err="1">
                <a:solidFill>
                  <a:schemeClr val="tx1"/>
                </a:solidFill>
              </a:rPr>
              <a:t>penyelesaian</a:t>
            </a:r>
            <a:r>
              <a:rPr lang="en-US" sz="2800" dirty="0">
                <a:solidFill>
                  <a:schemeClr val="tx1"/>
                </a:solidFill>
              </a:rPr>
              <a:t> </a:t>
            </a:r>
            <a:r>
              <a:rPr lang="en-US" sz="2800" dirty="0" err="1">
                <a:solidFill>
                  <a:schemeClr val="tx1"/>
                </a:solidFill>
              </a:rPr>
              <a:t>proyek</a:t>
            </a:r>
            <a:endParaRPr lang="en-US" sz="2800" dirty="0">
              <a:solidFill>
                <a:schemeClr val="tx1"/>
              </a:solidFill>
            </a:endParaRPr>
          </a:p>
        </p:txBody>
      </p:sp>
    </p:spTree>
    <p:extLst>
      <p:ext uri="{BB962C8B-B14F-4D97-AF65-F5344CB8AC3E}">
        <p14:creationId xmlns:p14="http://schemas.microsoft.com/office/powerpoint/2010/main" val="901308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effectLst>
                  <a:outerShdw blurRad="38100" dist="38100" dir="2700000" algn="tl">
                    <a:srgbClr val="000000">
                      <a:alpha val="43137"/>
                    </a:srgbClr>
                  </a:outerShdw>
                </a:effectLst>
              </a:rPr>
              <a:t>Define Activities </a:t>
            </a:r>
            <a:r>
              <a:rPr lang="en-US" sz="3600" b="1" dirty="0">
                <a:latin typeface="+mn-lt"/>
              </a:rPr>
              <a:t>: </a:t>
            </a:r>
            <a:r>
              <a:rPr lang="en-US" sz="3600" b="1" dirty="0">
                <a:solidFill>
                  <a:srgbClr val="FF0000"/>
                </a:solidFill>
                <a:latin typeface="+mn-lt"/>
              </a:rPr>
              <a:t>INPUT</a:t>
            </a:r>
            <a:endParaRPr lang="id-ID" sz="3600" b="1" dirty="0">
              <a:solidFill>
                <a:srgbClr val="FF0000"/>
              </a:solidFill>
              <a:latin typeface="+mn-lt"/>
              <a:cs typeface="Century Gothic" charset="0"/>
            </a:endParaRPr>
          </a:p>
        </p:txBody>
      </p:sp>
      <p:pic>
        <p:nvPicPr>
          <p:cNvPr id="13" name="Picture 12"/>
          <p:cNvPicPr/>
          <p:nvPr/>
        </p:nvPicPr>
        <p:blipFill>
          <a:blip r:embed="rId2" cstate="print"/>
          <a:srcRect/>
          <a:stretch>
            <a:fillRect/>
          </a:stretch>
        </p:blipFill>
        <p:spPr bwMode="auto">
          <a:xfrm>
            <a:off x="11095630" y="75561"/>
            <a:ext cx="955343" cy="639228"/>
          </a:xfrm>
          <a:prstGeom prst="rect">
            <a:avLst/>
          </a:prstGeom>
          <a:noFill/>
          <a:ln w="9525">
            <a:noFill/>
            <a:miter lim="800000"/>
            <a:headEnd/>
            <a:tailEn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57" y="5306167"/>
            <a:ext cx="1501252" cy="1551833"/>
          </a:xfrm>
          <a:prstGeom prst="rect">
            <a:avLst/>
          </a:prstGeom>
        </p:spPr>
      </p:pic>
      <p:grpSp>
        <p:nvGrpSpPr>
          <p:cNvPr id="2" name="Group 1"/>
          <p:cNvGrpSpPr/>
          <p:nvPr/>
        </p:nvGrpSpPr>
        <p:grpSpPr>
          <a:xfrm>
            <a:off x="385435" y="846628"/>
            <a:ext cx="2351367" cy="4230339"/>
            <a:chOff x="50639" y="846628"/>
            <a:chExt cx="2351367" cy="5158785"/>
          </a:xfrm>
        </p:grpSpPr>
        <p:grpSp>
          <p:nvGrpSpPr>
            <p:cNvPr id="17" name="Group 16"/>
            <p:cNvGrpSpPr/>
            <p:nvPr/>
          </p:nvGrpSpPr>
          <p:grpSpPr>
            <a:xfrm>
              <a:off x="50639" y="846628"/>
              <a:ext cx="2351367" cy="868968"/>
              <a:chOff x="2540" y="174340"/>
              <a:chExt cx="2476500" cy="868968"/>
            </a:xfrm>
            <a:scene3d>
              <a:camera prst="orthographicFront"/>
              <a:lightRig rig="threePt" dir="t">
                <a:rot lat="0" lon="0" rev="7500000"/>
              </a:lightRig>
            </a:scene3d>
          </p:grpSpPr>
          <p:sp>
            <p:nvSpPr>
              <p:cNvPr id="21" name="Rectangle 20"/>
              <p:cNvSpPr/>
              <p:nvPr/>
            </p:nvSpPr>
            <p:spPr>
              <a:xfrm>
                <a:off x="2540" y="174340"/>
                <a:ext cx="2476500" cy="868968"/>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2" name="Rectangle 21"/>
              <p:cNvSpPr/>
              <p:nvPr/>
            </p:nvSpPr>
            <p:spPr>
              <a:xfrm>
                <a:off x="2540" y="174340"/>
                <a:ext cx="2476500" cy="868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t>Input</a:t>
                </a:r>
              </a:p>
            </p:txBody>
          </p:sp>
        </p:grpSp>
        <p:grpSp>
          <p:nvGrpSpPr>
            <p:cNvPr id="18" name="Group 17"/>
            <p:cNvGrpSpPr/>
            <p:nvPr/>
          </p:nvGrpSpPr>
          <p:grpSpPr>
            <a:xfrm>
              <a:off x="50639" y="1715597"/>
              <a:ext cx="2351367" cy="4289816"/>
              <a:chOff x="2540" y="1043309"/>
              <a:chExt cx="2476500" cy="4289816"/>
            </a:xfrm>
            <a:scene3d>
              <a:camera prst="orthographicFront"/>
              <a:lightRig rig="threePt" dir="t">
                <a:rot lat="0" lon="0" rev="7500000"/>
              </a:lightRig>
            </a:scene3d>
          </p:grpSpPr>
          <p:sp>
            <p:nvSpPr>
              <p:cNvPr id="19" name="Rectangle 18"/>
              <p:cNvSpPr/>
              <p:nvPr/>
            </p:nvSpPr>
            <p:spPr>
              <a:xfrm>
                <a:off x="2540" y="1043309"/>
                <a:ext cx="2476500" cy="4289816"/>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2540" y="1043309"/>
                <a:ext cx="2476500" cy="428981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85750" lvl="0" indent="-285750">
                  <a:buFont typeface="Arial" panose="020B0604020202020204" pitchFamily="34" charset="0"/>
                  <a:buChar char="•"/>
                </a:pPr>
                <a:r>
                  <a:rPr lang="en-US" dirty="0">
                    <a:solidFill>
                      <a:schemeClr val="tx1"/>
                    </a:solidFill>
                  </a:rPr>
                  <a:t>Project Management Plan</a:t>
                </a:r>
              </a:p>
              <a:p>
                <a:pPr marL="742950" lvl="1" indent="-285750">
                  <a:buFont typeface="Arial" panose="020B0604020202020204" pitchFamily="34" charset="0"/>
                  <a:buChar char="•"/>
                </a:pPr>
                <a:r>
                  <a:rPr lang="en-US" spc="-4" dirty="0">
                    <a:solidFill>
                      <a:schemeClr val="tx1"/>
                    </a:solidFill>
                    <a:cs typeface="Comic Sans MS"/>
                  </a:rPr>
                  <a:t>Schedule </a:t>
                </a:r>
                <a:r>
                  <a:rPr lang="en-US" dirty="0">
                    <a:solidFill>
                      <a:schemeClr val="tx1"/>
                    </a:solidFill>
                    <a:cs typeface="Comic Sans MS"/>
                  </a:rPr>
                  <a:t>Management</a:t>
                </a:r>
                <a:r>
                  <a:rPr lang="en-US" spc="-83" dirty="0">
                    <a:solidFill>
                      <a:schemeClr val="tx1"/>
                    </a:solidFill>
                    <a:cs typeface="Comic Sans MS"/>
                  </a:rPr>
                  <a:t> </a:t>
                </a:r>
                <a:r>
                  <a:rPr lang="en-US" dirty="0">
                    <a:solidFill>
                      <a:schemeClr val="tx1"/>
                    </a:solidFill>
                    <a:cs typeface="Comic Sans MS"/>
                  </a:rPr>
                  <a:t>Plan</a:t>
                </a:r>
                <a:endParaRPr lang="en-US" dirty="0">
                  <a:solidFill>
                    <a:schemeClr val="tx1"/>
                  </a:solidFill>
                </a:endParaRPr>
              </a:p>
              <a:p>
                <a:pPr marL="742950" lvl="1" indent="-285750">
                  <a:buFont typeface="Arial" panose="020B0604020202020204" pitchFamily="34" charset="0"/>
                  <a:buChar char="•"/>
                </a:pPr>
                <a:r>
                  <a:rPr lang="en-GB" spc="-4" dirty="0">
                    <a:solidFill>
                      <a:schemeClr val="tx1"/>
                    </a:solidFill>
                    <a:cs typeface="Comic Sans MS"/>
                  </a:rPr>
                  <a:t>Scope</a:t>
                </a:r>
                <a:r>
                  <a:rPr lang="en-GB" spc="-64" dirty="0">
                    <a:solidFill>
                      <a:schemeClr val="tx1"/>
                    </a:solidFill>
                    <a:cs typeface="Comic Sans MS"/>
                  </a:rPr>
                  <a:t> </a:t>
                </a:r>
                <a:r>
                  <a:rPr lang="en-GB" spc="-4" dirty="0">
                    <a:solidFill>
                      <a:schemeClr val="tx1"/>
                    </a:solidFill>
                    <a:cs typeface="Comic Sans MS"/>
                  </a:rPr>
                  <a:t>Baseline</a:t>
                </a:r>
                <a:endParaRPr lang="en-US" dirty="0">
                  <a:solidFill>
                    <a:schemeClr val="tx1"/>
                  </a:solidFill>
                </a:endParaRPr>
              </a:p>
              <a:p>
                <a:pPr marL="285750" lvl="0" indent="-285750">
                  <a:buFont typeface="Arial" panose="020B0604020202020204" pitchFamily="34" charset="0"/>
                  <a:buChar char="•"/>
                </a:pPr>
                <a:r>
                  <a:rPr lang="en-US" spc="-4" dirty="0">
                    <a:solidFill>
                      <a:schemeClr val="tx1"/>
                    </a:solidFill>
                    <a:cs typeface="Comic Sans MS"/>
                  </a:rPr>
                  <a:t>Enterprise Environmental</a:t>
                </a:r>
                <a:r>
                  <a:rPr lang="en-US" spc="-41" dirty="0">
                    <a:solidFill>
                      <a:schemeClr val="tx1"/>
                    </a:solidFill>
                    <a:cs typeface="Comic Sans MS"/>
                  </a:rPr>
                  <a:t> </a:t>
                </a:r>
                <a:r>
                  <a:rPr lang="en-US" spc="-4" dirty="0">
                    <a:solidFill>
                      <a:schemeClr val="tx1"/>
                    </a:solidFill>
                    <a:cs typeface="Comic Sans MS"/>
                  </a:rPr>
                  <a:t>Factors</a:t>
                </a:r>
                <a:endParaRPr lang="en-US" dirty="0">
                  <a:solidFill>
                    <a:schemeClr val="tx1"/>
                  </a:solidFill>
                </a:endParaRPr>
              </a:p>
              <a:p>
                <a:pPr marL="285750" lvl="0" indent="-285750">
                  <a:buFont typeface="Arial" panose="020B0604020202020204" pitchFamily="34" charset="0"/>
                  <a:buChar char="•"/>
                </a:pPr>
                <a:r>
                  <a:rPr lang="en-US" spc="-4" dirty="0">
                    <a:solidFill>
                      <a:schemeClr val="tx1"/>
                    </a:solidFill>
                    <a:cs typeface="Comic Sans MS"/>
                  </a:rPr>
                  <a:t>Organizational </a:t>
                </a:r>
                <a:r>
                  <a:rPr lang="en-US" spc="-100" dirty="0">
                    <a:solidFill>
                      <a:schemeClr val="tx1"/>
                    </a:solidFill>
                    <a:cs typeface="Comic Sans MS"/>
                  </a:rPr>
                  <a:t>Process</a:t>
                </a:r>
                <a:r>
                  <a:rPr lang="en-US" spc="-71" dirty="0">
                    <a:solidFill>
                      <a:schemeClr val="tx1"/>
                    </a:solidFill>
                    <a:cs typeface="Comic Sans MS"/>
                  </a:rPr>
                  <a:t> </a:t>
                </a:r>
                <a:r>
                  <a:rPr lang="en-US" spc="-4" dirty="0">
                    <a:solidFill>
                      <a:schemeClr val="tx1"/>
                    </a:solidFill>
                    <a:cs typeface="Comic Sans MS"/>
                  </a:rPr>
                  <a:t>Assets</a:t>
                </a:r>
                <a:endParaRPr lang="en-US" dirty="0">
                  <a:solidFill>
                    <a:schemeClr val="tx1"/>
                  </a:solidFill>
                </a:endParaRPr>
              </a:p>
            </p:txBody>
          </p:sp>
        </p:grpSp>
      </p:grpSp>
      <p:sp>
        <p:nvSpPr>
          <p:cNvPr id="15" name="object 2"/>
          <p:cNvSpPr txBox="1">
            <a:spLocks noGrp="1"/>
          </p:cNvSpPr>
          <p:nvPr>
            <p:ph type="title"/>
          </p:nvPr>
        </p:nvSpPr>
        <p:spPr>
          <a:xfrm>
            <a:off x="3127087" y="1180726"/>
            <a:ext cx="7315761" cy="3490186"/>
          </a:xfrm>
          <a:prstGeom prst="rect">
            <a:avLst/>
          </a:prstGeom>
          <a:solidFill>
            <a:schemeClr val="tx2">
              <a:lumMod val="40000"/>
              <a:lumOff val="60000"/>
            </a:schemeClr>
          </a:solidFill>
        </p:spPr>
        <p:txBody>
          <a:bodyPr vert="horz" wrap="square" lIns="0" tIns="0" rIns="0" bIns="0" rtlCol="0" anchor="ctr">
            <a:spAutoFit/>
          </a:bodyPr>
          <a:lstStyle/>
          <a:p>
            <a:r>
              <a:rPr sz="1800" b="1" spc="-4" dirty="0">
                <a:latin typeface="+mn-lt"/>
                <a:cs typeface="Comic Sans MS"/>
              </a:rPr>
              <a:t>Enterprise Environmental</a:t>
            </a:r>
            <a:r>
              <a:rPr sz="1800" b="1" spc="-41" dirty="0">
                <a:latin typeface="+mn-lt"/>
                <a:cs typeface="Comic Sans MS"/>
              </a:rPr>
              <a:t> </a:t>
            </a:r>
            <a:r>
              <a:rPr sz="1800" b="1" spc="-4" dirty="0">
                <a:latin typeface="+mn-lt"/>
                <a:cs typeface="Comic Sans MS"/>
              </a:rPr>
              <a:t>Factors</a:t>
            </a:r>
            <a:br>
              <a:rPr lang="en-US" sz="1800" b="1" spc="-4" dirty="0">
                <a:latin typeface="+mn-lt"/>
                <a:cs typeface="Comic Sans MS"/>
              </a:rPr>
            </a:br>
            <a:br>
              <a:rPr lang="en-US" sz="1800" b="1" spc="-4" dirty="0">
                <a:latin typeface="+mn-lt"/>
                <a:cs typeface="Comic Sans MS"/>
              </a:rPr>
            </a:br>
            <a:r>
              <a:rPr lang="en-US" sz="1800" b="1" spc="-4" dirty="0">
                <a:latin typeface="+mn-lt"/>
                <a:cs typeface="Comic Sans MS"/>
              </a:rPr>
              <a:t>* </a:t>
            </a:r>
            <a:r>
              <a:rPr lang="en-US" sz="1800" dirty="0"/>
              <a:t>Organizational cultures and structure,</a:t>
            </a:r>
            <a:br>
              <a:rPr lang="en-US" sz="1800" dirty="0"/>
            </a:br>
            <a:r>
              <a:rPr lang="en-US" sz="1800" dirty="0"/>
              <a:t>* Published commercial information from commercial databases, and</a:t>
            </a:r>
            <a:br>
              <a:rPr lang="en-US" sz="1800" dirty="0"/>
            </a:br>
            <a:r>
              <a:rPr lang="en-US" sz="1800" dirty="0"/>
              <a:t>* </a:t>
            </a:r>
            <a:r>
              <a:rPr lang="fr-FR" sz="1800" dirty="0"/>
              <a:t>Project management information system (PMIS).</a:t>
            </a:r>
            <a:br>
              <a:rPr lang="en-US" sz="1800" dirty="0">
                <a:latin typeface="Calibri"/>
                <a:cs typeface="Comic Sans MS"/>
              </a:rPr>
            </a:br>
            <a:br>
              <a:rPr lang="en-US" sz="1800" dirty="0">
                <a:latin typeface="Calibri"/>
                <a:cs typeface="Comic Sans MS"/>
              </a:rPr>
            </a:br>
            <a:r>
              <a:rPr lang="en-US" sz="1800" b="1" spc="-4" dirty="0">
                <a:latin typeface="Calibri"/>
                <a:cs typeface="Comic Sans MS"/>
              </a:rPr>
              <a:t>Organizational </a:t>
            </a:r>
            <a:r>
              <a:rPr lang="en-US" sz="1800" b="1" spc="-100" dirty="0">
                <a:latin typeface="Calibri"/>
                <a:cs typeface="Comic Sans MS"/>
              </a:rPr>
              <a:t>Process</a:t>
            </a:r>
            <a:r>
              <a:rPr lang="en-US" sz="1800" b="1" spc="-71" dirty="0">
                <a:latin typeface="Calibri"/>
                <a:cs typeface="Comic Sans MS"/>
              </a:rPr>
              <a:t> </a:t>
            </a:r>
            <a:r>
              <a:rPr lang="en-US" sz="1800" b="1" spc="-4" dirty="0">
                <a:latin typeface="Calibri"/>
                <a:cs typeface="Comic Sans MS"/>
              </a:rPr>
              <a:t>Assets</a:t>
            </a:r>
            <a:br>
              <a:rPr lang="en-US" sz="1800" b="1" spc="-100" dirty="0">
                <a:latin typeface="Calibri"/>
                <a:cs typeface="Comic Sans MS"/>
              </a:rPr>
            </a:br>
            <a:br>
              <a:rPr lang="en-US" sz="1800" b="1" spc="-100" dirty="0">
                <a:latin typeface="Calibri"/>
                <a:cs typeface="Comic Sans MS"/>
              </a:rPr>
            </a:br>
            <a:r>
              <a:rPr lang="en-US" sz="1800" dirty="0" err="1">
                <a:latin typeface="Calibri"/>
                <a:cs typeface="Comic Sans MS"/>
              </a:rPr>
              <a:t>Berisi</a:t>
            </a:r>
            <a:r>
              <a:rPr lang="en-US" sz="1800" dirty="0">
                <a:latin typeface="Calibri"/>
                <a:cs typeface="Comic Sans MS"/>
              </a:rPr>
              <a:t> </a:t>
            </a:r>
            <a:r>
              <a:rPr lang="en-US" sz="1800" spc="-4" dirty="0" err="1">
                <a:latin typeface="Calibri"/>
                <a:cs typeface="Comic Sans MS"/>
              </a:rPr>
              <a:t>perencanaan</a:t>
            </a:r>
            <a:r>
              <a:rPr lang="en-US" sz="1800" spc="-4" dirty="0">
                <a:latin typeface="Calibri"/>
                <a:cs typeface="Comic Sans MS"/>
              </a:rPr>
              <a:t> </a:t>
            </a:r>
            <a:r>
              <a:rPr lang="en-US" sz="1800" dirty="0">
                <a:latin typeface="Calibri"/>
                <a:cs typeface="Comic Sans MS"/>
              </a:rPr>
              <a:t>yang </a:t>
            </a:r>
            <a:r>
              <a:rPr lang="en-US" sz="1800" spc="-4" dirty="0" err="1">
                <a:latin typeface="Calibri"/>
                <a:cs typeface="Comic Sans MS"/>
              </a:rPr>
              <a:t>berhubungan</a:t>
            </a:r>
            <a:r>
              <a:rPr lang="en-US" sz="1800" spc="-4" dirty="0">
                <a:latin typeface="Calibri"/>
                <a:cs typeface="Comic Sans MS"/>
              </a:rPr>
              <a:t> </a:t>
            </a:r>
            <a:r>
              <a:rPr lang="en-US" sz="1800" spc="-4" dirty="0" err="1">
                <a:latin typeface="Calibri"/>
                <a:cs typeface="Comic Sans MS"/>
              </a:rPr>
              <a:t>dengan</a:t>
            </a:r>
            <a:r>
              <a:rPr lang="en-US" sz="1800" spc="-38" dirty="0">
                <a:latin typeface="Calibri"/>
                <a:cs typeface="Comic Sans MS"/>
              </a:rPr>
              <a:t> </a:t>
            </a:r>
            <a:r>
              <a:rPr lang="en-US" sz="1800" spc="-4" dirty="0" err="1">
                <a:latin typeface="Calibri"/>
                <a:cs typeface="Comic Sans MS"/>
              </a:rPr>
              <a:t>rencana</a:t>
            </a:r>
            <a:r>
              <a:rPr lang="en-US" sz="1800" spc="-4" dirty="0">
                <a:latin typeface="Calibri"/>
                <a:cs typeface="Comic Sans MS"/>
              </a:rPr>
              <a:t>,</a:t>
            </a:r>
            <a:r>
              <a:rPr lang="en-US" sz="1800" dirty="0">
                <a:latin typeface="Calibri"/>
                <a:cs typeface="Comic Sans MS"/>
              </a:rPr>
              <a:t> </a:t>
            </a:r>
            <a:r>
              <a:rPr lang="en-US" sz="1800" spc="-4" dirty="0">
                <a:latin typeface="Calibri"/>
                <a:cs typeface="Comic Sans MS"/>
              </a:rPr>
              <a:t>proses, </a:t>
            </a:r>
            <a:r>
              <a:rPr lang="en-US" sz="1800" spc="-4" dirty="0" err="1">
                <a:latin typeface="Calibri"/>
                <a:cs typeface="Comic Sans MS"/>
              </a:rPr>
              <a:t>kebijakan</a:t>
            </a:r>
            <a:r>
              <a:rPr lang="en-US" sz="1800" spc="-4" dirty="0">
                <a:latin typeface="Calibri"/>
                <a:cs typeface="Comic Sans MS"/>
              </a:rPr>
              <a:t>, </a:t>
            </a:r>
            <a:r>
              <a:rPr lang="en-US" sz="1800" spc="-4" dirty="0" err="1">
                <a:latin typeface="Calibri"/>
                <a:cs typeface="Comic Sans MS"/>
              </a:rPr>
              <a:t>prosedur</a:t>
            </a:r>
            <a:r>
              <a:rPr lang="en-US" sz="1800" spc="-4" dirty="0">
                <a:latin typeface="Calibri"/>
                <a:cs typeface="Comic Sans MS"/>
              </a:rPr>
              <a:t>, </a:t>
            </a:r>
            <a:r>
              <a:rPr lang="en-US" sz="1800" spc="-4" dirty="0" err="1">
                <a:latin typeface="Calibri"/>
                <a:cs typeface="Comic Sans MS"/>
              </a:rPr>
              <a:t>dan</a:t>
            </a:r>
            <a:r>
              <a:rPr lang="en-US" sz="1800" spc="-4" dirty="0">
                <a:latin typeface="Calibri"/>
                <a:cs typeface="Comic Sans MS"/>
              </a:rPr>
              <a:t> </a:t>
            </a:r>
            <a:r>
              <a:rPr lang="en-US" sz="1800" spc="-4" dirty="0" err="1">
                <a:latin typeface="Calibri"/>
                <a:cs typeface="Comic Sans MS"/>
              </a:rPr>
              <a:t>pedoman</a:t>
            </a:r>
            <a:r>
              <a:rPr lang="en-US" sz="1800" spc="-4" dirty="0">
                <a:latin typeface="Calibri"/>
                <a:cs typeface="Comic Sans MS"/>
              </a:rPr>
              <a:t> </a:t>
            </a:r>
            <a:r>
              <a:rPr lang="en-US" sz="1800" dirty="0">
                <a:latin typeface="Calibri"/>
                <a:cs typeface="Comic Sans MS"/>
              </a:rPr>
              <a:t>yang  </a:t>
            </a:r>
            <a:r>
              <a:rPr lang="en-US" sz="1800" spc="-4" dirty="0" err="1">
                <a:latin typeface="Calibri"/>
                <a:cs typeface="Comic Sans MS"/>
              </a:rPr>
              <a:t>spesifik</a:t>
            </a:r>
            <a:r>
              <a:rPr lang="en-US" sz="1800" spc="-4" dirty="0">
                <a:latin typeface="Calibri"/>
                <a:cs typeface="Comic Sans MS"/>
              </a:rPr>
              <a:t>. </a:t>
            </a:r>
            <a:r>
              <a:rPr lang="en-US" sz="1800" dirty="0" err="1">
                <a:latin typeface="Calibri"/>
                <a:cs typeface="Comic Sans MS"/>
              </a:rPr>
              <a:t>Berisi</a:t>
            </a:r>
            <a:r>
              <a:rPr lang="en-US" sz="1800" dirty="0">
                <a:latin typeface="Calibri"/>
                <a:cs typeface="Comic Sans MS"/>
              </a:rPr>
              <a:t> </a:t>
            </a:r>
            <a:r>
              <a:rPr lang="en-US" sz="1800" spc="-4" dirty="0" err="1">
                <a:latin typeface="Calibri"/>
                <a:cs typeface="Comic Sans MS"/>
              </a:rPr>
              <a:t>informasi</a:t>
            </a:r>
            <a:r>
              <a:rPr lang="en-US" sz="1800" spc="-4" dirty="0">
                <a:latin typeface="Calibri"/>
                <a:cs typeface="Comic Sans MS"/>
              </a:rPr>
              <a:t> </a:t>
            </a:r>
            <a:r>
              <a:rPr lang="en-US" sz="1800" dirty="0" err="1">
                <a:latin typeface="Calibri"/>
                <a:cs typeface="Comic Sans MS"/>
              </a:rPr>
              <a:t>historis</a:t>
            </a:r>
            <a:r>
              <a:rPr lang="en-US" sz="1800" dirty="0">
                <a:latin typeface="Calibri"/>
                <a:cs typeface="Comic Sans MS"/>
              </a:rPr>
              <a:t> </a:t>
            </a:r>
            <a:r>
              <a:rPr lang="en-US" sz="1800" dirty="0" err="1">
                <a:latin typeface="Calibri"/>
                <a:cs typeface="Comic Sans MS"/>
              </a:rPr>
              <a:t>mengenai</a:t>
            </a:r>
            <a:r>
              <a:rPr lang="en-US" sz="1800" spc="-79" dirty="0">
                <a:latin typeface="Calibri"/>
                <a:cs typeface="Comic Sans MS"/>
              </a:rPr>
              <a:t> </a:t>
            </a:r>
            <a:r>
              <a:rPr lang="en-US" sz="1800" spc="-4" dirty="0" err="1">
                <a:latin typeface="Calibri"/>
                <a:cs typeface="Comic Sans MS"/>
              </a:rPr>
              <a:t>daftar</a:t>
            </a:r>
            <a:r>
              <a:rPr lang="en-US" sz="1800" spc="-4" dirty="0">
                <a:latin typeface="Calibri"/>
                <a:cs typeface="Comic Sans MS"/>
              </a:rPr>
              <a:t>  </a:t>
            </a:r>
            <a:r>
              <a:rPr lang="en-US" sz="1800" dirty="0" err="1">
                <a:latin typeface="Calibri"/>
                <a:cs typeface="Comic Sans MS"/>
              </a:rPr>
              <a:t>kegiatan</a:t>
            </a:r>
            <a:r>
              <a:rPr lang="en-US" sz="1800" dirty="0">
                <a:latin typeface="Calibri"/>
                <a:cs typeface="Comic Sans MS"/>
              </a:rPr>
              <a:t> yang </a:t>
            </a:r>
            <a:r>
              <a:rPr lang="en-US" sz="1800" spc="-4" dirty="0" err="1">
                <a:latin typeface="Calibri"/>
                <a:cs typeface="Comic Sans MS"/>
              </a:rPr>
              <a:t>digunakan</a:t>
            </a:r>
            <a:r>
              <a:rPr lang="en-US" sz="1800" spc="-4" dirty="0">
                <a:latin typeface="Calibri"/>
                <a:cs typeface="Comic Sans MS"/>
              </a:rPr>
              <a:t> </a:t>
            </a:r>
            <a:r>
              <a:rPr lang="en-US" sz="1800" dirty="0" err="1">
                <a:latin typeface="Calibri"/>
                <a:cs typeface="Comic Sans MS"/>
              </a:rPr>
              <a:t>oleh</a:t>
            </a:r>
            <a:r>
              <a:rPr lang="en-US" sz="1800" dirty="0">
                <a:latin typeface="Calibri"/>
                <a:cs typeface="Comic Sans MS"/>
              </a:rPr>
              <a:t> </a:t>
            </a:r>
            <a:r>
              <a:rPr lang="en-US" sz="1800" spc="-4" dirty="0" err="1">
                <a:latin typeface="Calibri"/>
                <a:cs typeface="Comic Sans MS"/>
              </a:rPr>
              <a:t>proyek</a:t>
            </a:r>
            <a:r>
              <a:rPr lang="en-US" sz="1800" spc="-4" dirty="0">
                <a:latin typeface="Calibri"/>
                <a:cs typeface="Comic Sans MS"/>
              </a:rPr>
              <a:t>  </a:t>
            </a:r>
            <a:r>
              <a:rPr lang="en-US" sz="1800" spc="-4" dirty="0" err="1">
                <a:latin typeface="Calibri"/>
                <a:cs typeface="Comic Sans MS"/>
              </a:rPr>
              <a:t>serupa</a:t>
            </a:r>
            <a:r>
              <a:rPr lang="en-US" sz="1800" spc="-4" dirty="0">
                <a:latin typeface="Calibri"/>
                <a:cs typeface="Comic Sans MS"/>
              </a:rPr>
              <a:t> </a:t>
            </a:r>
            <a:r>
              <a:rPr lang="en-US" sz="1800" spc="-4" dirty="0" err="1">
                <a:latin typeface="Calibri"/>
                <a:cs typeface="Comic Sans MS"/>
              </a:rPr>
              <a:t>sebelumnya</a:t>
            </a:r>
            <a:r>
              <a:rPr lang="en-US" sz="1800" spc="-4" dirty="0">
                <a:latin typeface="Calibri"/>
                <a:cs typeface="Comic Sans MS"/>
              </a:rPr>
              <a:t>.  </a:t>
            </a:r>
            <a:br>
              <a:rPr lang="en-US" sz="1800" dirty="0">
                <a:latin typeface="Calibri"/>
                <a:cs typeface="Comic Sans MS"/>
              </a:rPr>
            </a:br>
            <a:br>
              <a:rPr lang="en-US" sz="1800" dirty="0">
                <a:latin typeface="Calibri"/>
                <a:cs typeface="Comic Sans MS"/>
              </a:rPr>
            </a:br>
            <a:br>
              <a:rPr lang="en-US" sz="1800" dirty="0">
                <a:latin typeface="Calibri"/>
                <a:cs typeface="Comic Sans MS"/>
              </a:rPr>
            </a:br>
            <a:endParaRPr sz="1800" b="1" dirty="0">
              <a:latin typeface="+mn-lt"/>
              <a:cs typeface="Comic Sans MS"/>
            </a:endParaRPr>
          </a:p>
        </p:txBody>
      </p:sp>
      <p:sp>
        <p:nvSpPr>
          <p:cNvPr id="16" name="object 3"/>
          <p:cNvSpPr txBox="1"/>
          <p:nvPr/>
        </p:nvSpPr>
        <p:spPr>
          <a:xfrm>
            <a:off x="3318861" y="2182819"/>
            <a:ext cx="6574248" cy="313547"/>
          </a:xfrm>
          <a:prstGeom prst="rect">
            <a:avLst/>
          </a:prstGeom>
        </p:spPr>
        <p:txBody>
          <a:bodyPr vert="horz" wrap="square" lIns="0" tIns="81915" rIns="0" bIns="0" rtlCol="0">
            <a:spAutoFit/>
          </a:bodyPr>
          <a:lstStyle/>
          <a:p>
            <a:pPr marL="9525" marR="0" lvl="0" indent="0" algn="just" defTabSz="914400" rtl="0" eaLnBrk="1" fontAlgn="auto" latinLnBrk="0" hangingPunct="1">
              <a:lnSpc>
                <a:spcPct val="100000"/>
              </a:lnSpc>
              <a:spcBef>
                <a:spcPts val="645"/>
              </a:spcBef>
              <a:spcAft>
                <a:spcPts val="0"/>
              </a:spcAft>
              <a:buClrTx/>
              <a:buSzTx/>
              <a:buFontTx/>
              <a:buNone/>
              <a:tabLst>
                <a:tab pos="266700" algn="l"/>
              </a:tabLst>
              <a:defRPr/>
            </a:pPr>
            <a:r>
              <a:rPr kumimoji="0" lang="en-US" sz="1500" b="0" i="0" u="none" strike="noStrike" kern="1200" cap="none" spc="0" normalizeH="0" baseline="0" noProof="0" dirty="0">
                <a:ln>
                  <a:noFill/>
                </a:ln>
                <a:solidFill>
                  <a:srgbClr val="675E47"/>
                </a:solidFill>
                <a:effectLst/>
                <a:uLnTx/>
                <a:uFillTx/>
                <a:latin typeface="Calibri"/>
                <a:ea typeface="+mn-ea"/>
                <a:cs typeface="Comic Sans MS"/>
              </a:rPr>
              <a:t>.</a:t>
            </a:r>
            <a:endParaRPr kumimoji="0" sz="1500" b="0" i="0" u="none" strike="noStrike" kern="1200" cap="none" spc="0" normalizeH="0" baseline="0" noProof="0" dirty="0">
              <a:ln>
                <a:noFill/>
              </a:ln>
              <a:solidFill>
                <a:srgbClr val="675E47"/>
              </a:solidFill>
              <a:effectLst/>
              <a:uLnTx/>
              <a:uFillTx/>
              <a:latin typeface="Calibri"/>
              <a:ea typeface="+mn-ea"/>
              <a:cs typeface="Comic Sans MS"/>
            </a:endParaRPr>
          </a:p>
        </p:txBody>
      </p:sp>
    </p:spTree>
    <p:extLst>
      <p:ext uri="{BB962C8B-B14F-4D97-AF65-F5344CB8AC3E}">
        <p14:creationId xmlns:p14="http://schemas.microsoft.com/office/powerpoint/2010/main" val="166746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Activity: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1122034275"/>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921" y="5725235"/>
            <a:ext cx="1788709" cy="1132765"/>
          </a:xfrm>
          <a:prstGeom prst="rect">
            <a:avLst/>
          </a:prstGeom>
        </p:spPr>
      </p:pic>
      <p:grpSp>
        <p:nvGrpSpPr>
          <p:cNvPr id="2" name="Group 1"/>
          <p:cNvGrpSpPr/>
          <p:nvPr/>
        </p:nvGrpSpPr>
        <p:grpSpPr>
          <a:xfrm>
            <a:off x="272102" y="867572"/>
            <a:ext cx="2476500" cy="4426489"/>
            <a:chOff x="272102" y="867572"/>
            <a:chExt cx="2476500" cy="4426489"/>
          </a:xfrm>
        </p:grpSpPr>
        <p:grpSp>
          <p:nvGrpSpPr>
            <p:cNvPr id="12" name="Group 11"/>
            <p:cNvGrpSpPr/>
            <p:nvPr/>
          </p:nvGrpSpPr>
          <p:grpSpPr>
            <a:xfrm>
              <a:off x="272102" y="867572"/>
              <a:ext cx="2476500" cy="868968"/>
              <a:chOff x="2825750" y="174340"/>
              <a:chExt cx="2476500" cy="868968"/>
            </a:xfrm>
            <a:scene3d>
              <a:camera prst="orthographicFront"/>
              <a:lightRig rig="threePt" dir="t">
                <a:rot lat="0" lon="0" rev="7500000"/>
              </a:lightRig>
            </a:scene3d>
          </p:grpSpPr>
          <p:sp>
            <p:nvSpPr>
              <p:cNvPr id="23" name="Rectangle 22"/>
              <p:cNvSpPr/>
              <p:nvPr/>
            </p:nvSpPr>
            <p:spPr>
              <a:xfrm>
                <a:off x="2825750" y="174340"/>
                <a:ext cx="2476500" cy="868968"/>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4" name="Rectangle 23"/>
              <p:cNvSpPr/>
              <p:nvPr/>
            </p:nvSpPr>
            <p:spPr>
              <a:xfrm>
                <a:off x="2825750" y="174340"/>
                <a:ext cx="2476500" cy="868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t>Tools &amp; Techniques</a:t>
                </a:r>
              </a:p>
            </p:txBody>
          </p:sp>
        </p:grpSp>
        <p:grpSp>
          <p:nvGrpSpPr>
            <p:cNvPr id="14" name="Group 13"/>
            <p:cNvGrpSpPr/>
            <p:nvPr/>
          </p:nvGrpSpPr>
          <p:grpSpPr>
            <a:xfrm>
              <a:off x="272102" y="1736541"/>
              <a:ext cx="2476500" cy="3557520"/>
              <a:chOff x="2825750" y="1043309"/>
              <a:chExt cx="2476500" cy="3557520"/>
            </a:xfrm>
            <a:scene3d>
              <a:camera prst="orthographicFront"/>
              <a:lightRig rig="threePt" dir="t">
                <a:rot lat="0" lon="0" rev="7500000"/>
              </a:lightRig>
            </a:scene3d>
          </p:grpSpPr>
          <p:sp>
            <p:nvSpPr>
              <p:cNvPr id="21" name="Rectangle 20"/>
              <p:cNvSpPr/>
              <p:nvPr/>
            </p:nvSpPr>
            <p:spPr>
              <a:xfrm>
                <a:off x="2825750" y="1043309"/>
                <a:ext cx="2476500" cy="3557520"/>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22" name="Rectangle 21"/>
              <p:cNvSpPr/>
              <p:nvPr/>
            </p:nvSpPr>
            <p:spPr>
              <a:xfrm>
                <a:off x="2825750" y="1043309"/>
                <a:ext cx="2476500" cy="35575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kumimoji="0" lang="en-US" sz="2400" b="0" i="0" u="none" strike="noStrike" kern="1200" cap="none" spc="-4" normalizeH="0" baseline="0" noProof="0" dirty="0">
                    <a:ln>
                      <a:noFill/>
                    </a:ln>
                    <a:solidFill>
                      <a:schemeClr val="tx1"/>
                    </a:solidFill>
                    <a:effectLst/>
                    <a:uLnTx/>
                    <a:uFillTx/>
                    <a:latin typeface="Calibri"/>
                    <a:ea typeface="+mn-ea"/>
                    <a:cs typeface="Comic Sans MS"/>
                  </a:rPr>
                  <a:t>Decomposition</a:t>
                </a:r>
                <a:endParaRPr lang="en-US" sz="2400" b="0" kern="1200" dirty="0">
                  <a:solidFill>
                    <a:schemeClr val="tx1"/>
                  </a:solidFill>
                </a:endParaRPr>
              </a:p>
              <a:p>
                <a:pPr marL="228600" lvl="1" indent="-228600" algn="l" defTabSz="1066800" rtl="0">
                  <a:lnSpc>
                    <a:spcPct val="90000"/>
                  </a:lnSpc>
                  <a:spcBef>
                    <a:spcPct val="0"/>
                  </a:spcBef>
                  <a:spcAft>
                    <a:spcPct val="15000"/>
                  </a:spcAft>
                  <a:buChar char="••"/>
                </a:pPr>
                <a:r>
                  <a:rPr kumimoji="0" lang="en-GB" sz="2400" b="0" i="0" u="none" strike="noStrike" kern="1200" cap="none" spc="-8" normalizeH="0" baseline="0" noProof="0" dirty="0">
                    <a:ln>
                      <a:noFill/>
                    </a:ln>
                    <a:solidFill>
                      <a:schemeClr val="tx1"/>
                    </a:solidFill>
                    <a:effectLst/>
                    <a:uLnTx/>
                    <a:uFillTx/>
                    <a:latin typeface="Calibri"/>
                    <a:ea typeface="+mn-ea"/>
                    <a:cs typeface="Comic Sans MS"/>
                  </a:rPr>
                  <a:t>Rolling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Wave</a:t>
                </a:r>
                <a:r>
                  <a:rPr kumimoji="0" lang="en-GB" sz="2400" b="0" i="0" u="none" strike="noStrike" kern="1200" cap="none" spc="19"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Planning</a:t>
                </a:r>
                <a:endParaRPr lang="en-US" sz="2400" b="0" kern="1200" dirty="0">
                  <a:solidFill>
                    <a:schemeClr val="tx1"/>
                  </a:solidFill>
                </a:endParaRPr>
              </a:p>
              <a:p>
                <a:pPr marL="228600" lvl="1" indent="-228600" algn="l" defTabSz="1066800" rtl="0">
                  <a:lnSpc>
                    <a:spcPct val="90000"/>
                  </a:lnSpc>
                  <a:spcBef>
                    <a:spcPct val="0"/>
                  </a:spcBef>
                  <a:spcAft>
                    <a:spcPct val="15000"/>
                  </a:spcAft>
                  <a:buChar char="••"/>
                </a:pPr>
                <a:r>
                  <a:rPr kumimoji="0" lang="en-GB" sz="2400" b="0" i="0" u="none" strike="noStrike" kern="1200" cap="none" spc="0" normalizeH="0" baseline="0" noProof="0" dirty="0">
                    <a:ln>
                      <a:noFill/>
                    </a:ln>
                    <a:solidFill>
                      <a:schemeClr val="tx1"/>
                    </a:solidFill>
                    <a:effectLst/>
                    <a:uLnTx/>
                    <a:uFillTx/>
                    <a:latin typeface="Calibri"/>
                    <a:ea typeface="+mn-ea"/>
                    <a:cs typeface="Comic Sans MS"/>
                  </a:rPr>
                  <a:t>Expert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Judgment</a:t>
                </a:r>
              </a:p>
              <a:p>
                <a:pPr marL="228600" lvl="1" indent="-228600" defTabSz="1066800">
                  <a:lnSpc>
                    <a:spcPct val="90000"/>
                  </a:lnSpc>
                  <a:spcBef>
                    <a:spcPct val="0"/>
                  </a:spcBef>
                  <a:spcAft>
                    <a:spcPct val="15000"/>
                  </a:spcAft>
                  <a:buFontTx/>
                  <a:buChar char="••"/>
                </a:pPr>
                <a:r>
                  <a:rPr lang="en-US" sz="2400" dirty="0">
                    <a:solidFill>
                      <a:schemeClr val="tx1"/>
                    </a:solidFill>
                  </a:rPr>
                  <a:t>Meetings</a:t>
                </a:r>
              </a:p>
            </p:txBody>
          </p:sp>
        </p:grpSp>
      </p:grpSp>
    </p:spTree>
    <p:extLst>
      <p:ext uri="{BB962C8B-B14F-4D97-AF65-F5344CB8AC3E}">
        <p14:creationId xmlns:p14="http://schemas.microsoft.com/office/powerpoint/2010/main" val="313266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Activity: </a:t>
            </a:r>
            <a:r>
              <a:rPr lang="en-US" sz="3600" b="1" dirty="0">
                <a:solidFill>
                  <a:srgbClr val="FF0000"/>
                </a:solidFill>
              </a:rPr>
              <a:t>Tools &amp; Techniques</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21" y="5725235"/>
            <a:ext cx="1788709" cy="1132765"/>
          </a:xfrm>
          <a:prstGeom prst="rect">
            <a:avLst/>
          </a:prstGeom>
        </p:spPr>
      </p:pic>
      <p:graphicFrame>
        <p:nvGraphicFramePr>
          <p:cNvPr id="28" name="Diagram 27"/>
          <p:cNvGraphicFramePr/>
          <p:nvPr>
            <p:extLst>
              <p:ext uri="{D42A27DB-BD31-4B8C-83A1-F6EECF244321}">
                <p14:modId xmlns:p14="http://schemas.microsoft.com/office/powerpoint/2010/main" val="1608166877"/>
              </p:ext>
            </p:extLst>
          </p:nvPr>
        </p:nvGraphicFramePr>
        <p:xfrm>
          <a:off x="2965028" y="968991"/>
          <a:ext cx="8690159" cy="57730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 11"/>
          <p:cNvGrpSpPr/>
          <p:nvPr/>
        </p:nvGrpSpPr>
        <p:grpSpPr>
          <a:xfrm>
            <a:off x="272102" y="867572"/>
            <a:ext cx="2476500" cy="4426489"/>
            <a:chOff x="272102" y="867572"/>
            <a:chExt cx="2476500" cy="4426489"/>
          </a:xfrm>
        </p:grpSpPr>
        <p:grpSp>
          <p:nvGrpSpPr>
            <p:cNvPr id="14" name="Group 13"/>
            <p:cNvGrpSpPr/>
            <p:nvPr/>
          </p:nvGrpSpPr>
          <p:grpSpPr>
            <a:xfrm>
              <a:off x="272102" y="867572"/>
              <a:ext cx="2476500" cy="868968"/>
              <a:chOff x="2825750" y="174340"/>
              <a:chExt cx="2476500" cy="868968"/>
            </a:xfrm>
            <a:scene3d>
              <a:camera prst="orthographicFront"/>
              <a:lightRig rig="threePt" dir="t">
                <a:rot lat="0" lon="0" rev="7500000"/>
              </a:lightRig>
            </a:scene3d>
          </p:grpSpPr>
          <p:sp>
            <p:nvSpPr>
              <p:cNvPr id="24" name="Rectangle 23"/>
              <p:cNvSpPr/>
              <p:nvPr/>
            </p:nvSpPr>
            <p:spPr>
              <a:xfrm>
                <a:off x="2825750" y="174340"/>
                <a:ext cx="2476500" cy="868968"/>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5" name="Rectangle 24"/>
              <p:cNvSpPr/>
              <p:nvPr/>
            </p:nvSpPr>
            <p:spPr>
              <a:xfrm>
                <a:off x="2825750" y="174340"/>
                <a:ext cx="2476500" cy="868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a:t>Tools &amp; Techniques</a:t>
                </a:r>
              </a:p>
            </p:txBody>
          </p:sp>
        </p:grpSp>
        <p:grpSp>
          <p:nvGrpSpPr>
            <p:cNvPr id="21" name="Group 20"/>
            <p:cNvGrpSpPr/>
            <p:nvPr/>
          </p:nvGrpSpPr>
          <p:grpSpPr>
            <a:xfrm>
              <a:off x="272102" y="1736541"/>
              <a:ext cx="2476500" cy="3557520"/>
              <a:chOff x="2825750" y="1043309"/>
              <a:chExt cx="2476500" cy="3557520"/>
            </a:xfrm>
            <a:scene3d>
              <a:camera prst="orthographicFront"/>
              <a:lightRig rig="threePt" dir="t">
                <a:rot lat="0" lon="0" rev="7500000"/>
              </a:lightRig>
            </a:scene3d>
          </p:grpSpPr>
          <p:sp>
            <p:nvSpPr>
              <p:cNvPr id="22" name="Rectangle 21"/>
              <p:cNvSpPr/>
              <p:nvPr/>
            </p:nvSpPr>
            <p:spPr>
              <a:xfrm>
                <a:off x="2825750" y="1043309"/>
                <a:ext cx="2476500" cy="3557520"/>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23" name="Rectangle 22"/>
              <p:cNvSpPr/>
              <p:nvPr/>
            </p:nvSpPr>
            <p:spPr>
              <a:xfrm>
                <a:off x="2825750" y="1043309"/>
                <a:ext cx="2476500" cy="35575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kumimoji="0" lang="en-US" sz="2400" b="0" i="0" u="none" strike="noStrike" kern="1200" cap="none" spc="-4" normalizeH="0" baseline="0" noProof="0" dirty="0">
                    <a:ln>
                      <a:noFill/>
                    </a:ln>
                    <a:solidFill>
                      <a:schemeClr val="tx1"/>
                    </a:solidFill>
                    <a:effectLst/>
                    <a:uLnTx/>
                    <a:uFillTx/>
                    <a:latin typeface="Calibri"/>
                    <a:ea typeface="+mn-ea"/>
                    <a:cs typeface="Comic Sans MS"/>
                  </a:rPr>
                  <a:t>Decomposition</a:t>
                </a:r>
                <a:endParaRPr lang="en-US" sz="2400" b="0" kern="1200" dirty="0">
                  <a:solidFill>
                    <a:schemeClr val="tx1"/>
                  </a:solidFill>
                </a:endParaRPr>
              </a:p>
              <a:p>
                <a:pPr marL="228600" lvl="1" indent="-228600" algn="l" defTabSz="1066800" rtl="0">
                  <a:lnSpc>
                    <a:spcPct val="90000"/>
                  </a:lnSpc>
                  <a:spcBef>
                    <a:spcPct val="0"/>
                  </a:spcBef>
                  <a:spcAft>
                    <a:spcPct val="15000"/>
                  </a:spcAft>
                  <a:buChar char="••"/>
                </a:pPr>
                <a:r>
                  <a:rPr kumimoji="0" lang="en-GB" sz="2400" b="0" i="0" u="none" strike="noStrike" kern="1200" cap="none" spc="-8" normalizeH="0" baseline="0" noProof="0" dirty="0">
                    <a:ln>
                      <a:noFill/>
                    </a:ln>
                    <a:solidFill>
                      <a:schemeClr val="tx1"/>
                    </a:solidFill>
                    <a:effectLst/>
                    <a:uLnTx/>
                    <a:uFillTx/>
                    <a:latin typeface="Calibri"/>
                    <a:ea typeface="+mn-ea"/>
                    <a:cs typeface="Comic Sans MS"/>
                  </a:rPr>
                  <a:t>Rolling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Wave</a:t>
                </a:r>
                <a:r>
                  <a:rPr kumimoji="0" lang="en-GB" sz="2400" b="0" i="0" u="none" strike="noStrike" kern="1200" cap="none" spc="19" normalizeH="0" baseline="0" noProof="0" dirty="0">
                    <a:ln>
                      <a:noFill/>
                    </a:ln>
                    <a:solidFill>
                      <a:schemeClr val="tx1"/>
                    </a:solidFill>
                    <a:effectLst/>
                    <a:uLnTx/>
                    <a:uFillTx/>
                    <a:latin typeface="Calibri"/>
                    <a:ea typeface="+mn-ea"/>
                    <a:cs typeface="Comic Sans MS"/>
                  </a:rPr>
                  <a: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Planning</a:t>
                </a:r>
                <a:endParaRPr lang="en-US" sz="2400" b="0" kern="1200" dirty="0">
                  <a:solidFill>
                    <a:schemeClr val="tx1"/>
                  </a:solidFill>
                </a:endParaRPr>
              </a:p>
              <a:p>
                <a:pPr marL="228600" lvl="1" indent="-228600" algn="l" defTabSz="1066800" rtl="0">
                  <a:lnSpc>
                    <a:spcPct val="90000"/>
                  </a:lnSpc>
                  <a:spcBef>
                    <a:spcPct val="0"/>
                  </a:spcBef>
                  <a:spcAft>
                    <a:spcPct val="15000"/>
                  </a:spcAft>
                  <a:buChar char="••"/>
                </a:pPr>
                <a:r>
                  <a:rPr kumimoji="0" lang="en-GB" sz="2400" b="0" i="0" u="none" strike="noStrike" kern="1200" cap="none" spc="0" normalizeH="0" baseline="0" noProof="0" dirty="0">
                    <a:ln>
                      <a:noFill/>
                    </a:ln>
                    <a:solidFill>
                      <a:schemeClr val="tx1"/>
                    </a:solidFill>
                    <a:effectLst/>
                    <a:uLnTx/>
                    <a:uFillTx/>
                    <a:latin typeface="Calibri"/>
                    <a:ea typeface="+mn-ea"/>
                    <a:cs typeface="Comic Sans MS"/>
                  </a:rPr>
                  <a:t>Expert </a:t>
                </a:r>
                <a:r>
                  <a:rPr kumimoji="0" lang="en-GB" sz="2400" b="0" i="0" u="none" strike="noStrike" kern="1200" cap="none" spc="-4" normalizeH="0" baseline="0" noProof="0" dirty="0">
                    <a:ln>
                      <a:noFill/>
                    </a:ln>
                    <a:solidFill>
                      <a:schemeClr val="tx1"/>
                    </a:solidFill>
                    <a:effectLst/>
                    <a:uLnTx/>
                    <a:uFillTx/>
                    <a:latin typeface="Calibri"/>
                    <a:ea typeface="+mn-ea"/>
                    <a:cs typeface="Comic Sans MS"/>
                  </a:rPr>
                  <a:t>Judgment</a:t>
                </a:r>
              </a:p>
              <a:p>
                <a:pPr marL="228600" lvl="1" indent="-228600" defTabSz="1066800">
                  <a:lnSpc>
                    <a:spcPct val="90000"/>
                  </a:lnSpc>
                  <a:spcBef>
                    <a:spcPct val="0"/>
                  </a:spcBef>
                  <a:spcAft>
                    <a:spcPct val="15000"/>
                  </a:spcAft>
                  <a:buFontTx/>
                  <a:buChar char="••"/>
                </a:pPr>
                <a:r>
                  <a:rPr lang="en-US" sz="2400" dirty="0">
                    <a:solidFill>
                      <a:schemeClr val="tx1"/>
                    </a:solidFill>
                  </a:rPr>
                  <a:t>Meetings</a:t>
                </a:r>
              </a:p>
            </p:txBody>
          </p:sp>
        </p:grpSp>
      </p:grpSp>
    </p:spTree>
    <p:extLst>
      <p:ext uri="{BB962C8B-B14F-4D97-AF65-F5344CB8AC3E}">
        <p14:creationId xmlns:p14="http://schemas.microsoft.com/office/powerpoint/2010/main" val="3102823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4316" t="10584" r="-136" b="21246"/>
          <a:stretch/>
        </p:blipFill>
        <p:spPr>
          <a:xfrm>
            <a:off x="17740" y="-49486"/>
            <a:ext cx="12174260" cy="6885669"/>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Activity: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3" cstate="print"/>
          <a:srcRect/>
          <a:stretch>
            <a:fillRect/>
          </a:stretch>
        </p:blipFill>
        <p:spPr bwMode="auto">
          <a:xfrm>
            <a:off x="10754436" y="75562"/>
            <a:ext cx="900752" cy="792010"/>
          </a:xfrm>
          <a:prstGeom prst="rect">
            <a:avLst/>
          </a:prstGeom>
          <a:noFill/>
          <a:ln w="9525">
            <a:noFill/>
            <a:miter lim="800000"/>
            <a:headEnd/>
            <a:tailEnd/>
          </a:ln>
        </p:spPr>
      </p:pic>
      <p:grpSp>
        <p:nvGrpSpPr>
          <p:cNvPr id="15" name="Group 14"/>
          <p:cNvGrpSpPr/>
          <p:nvPr/>
        </p:nvGrpSpPr>
        <p:grpSpPr>
          <a:xfrm>
            <a:off x="162921" y="867571"/>
            <a:ext cx="2476500" cy="518400"/>
            <a:chOff x="2825750" y="9931"/>
            <a:chExt cx="2476500" cy="518400"/>
          </a:xfrm>
          <a:scene3d>
            <a:camera prst="orthographicFront"/>
            <a:lightRig rig="threePt" dir="t">
              <a:rot lat="0" lon="0" rev="7500000"/>
            </a:lightRig>
          </a:scene3d>
        </p:grpSpPr>
        <p:sp>
          <p:nvSpPr>
            <p:cNvPr id="19" name="Rectangle 18"/>
            <p:cNvSpPr/>
            <p:nvPr/>
          </p:nvSpPr>
          <p:spPr>
            <a:xfrm>
              <a:off x="2825750" y="9931"/>
              <a:ext cx="2476500" cy="5184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0" name="Rectangle 19"/>
            <p:cNvSpPr/>
            <p:nvPr/>
          </p:nvSpPr>
          <p:spPr>
            <a:xfrm>
              <a:off x="2825750" y="9931"/>
              <a:ext cx="2476500" cy="5184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Output</a:t>
              </a:r>
            </a:p>
          </p:txBody>
        </p:sp>
      </p:grpSp>
      <p:grpSp>
        <p:nvGrpSpPr>
          <p:cNvPr id="16" name="Group 15"/>
          <p:cNvGrpSpPr/>
          <p:nvPr/>
        </p:nvGrpSpPr>
        <p:grpSpPr>
          <a:xfrm>
            <a:off x="162921" y="1385971"/>
            <a:ext cx="2476500" cy="2735653"/>
            <a:chOff x="2825750" y="528331"/>
            <a:chExt cx="2476500" cy="7231135"/>
          </a:xfrm>
          <a:scene3d>
            <a:camera prst="orthographicFront"/>
            <a:lightRig rig="threePt" dir="t">
              <a:rot lat="0" lon="0" rev="7500000"/>
            </a:lightRig>
          </a:scene3d>
        </p:grpSpPr>
        <p:sp>
          <p:nvSpPr>
            <p:cNvPr id="17" name="Rectangle 16"/>
            <p:cNvSpPr/>
            <p:nvPr/>
          </p:nvSpPr>
          <p:spPr>
            <a:xfrm>
              <a:off x="2825750" y="528331"/>
              <a:ext cx="2476500" cy="7231135"/>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18" name="Rectangle 17"/>
            <p:cNvSpPr/>
            <p:nvPr/>
          </p:nvSpPr>
          <p:spPr>
            <a:xfrm>
              <a:off x="2825750" y="528331"/>
              <a:ext cx="2476500" cy="723113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750" lvl="0" indent="-285750">
                <a:buFont typeface="Arial" panose="020B0604020202020204" pitchFamily="34" charset="0"/>
                <a:buChar char="•"/>
              </a:pPr>
              <a:r>
                <a:rPr lang="en-US" dirty="0">
                  <a:solidFill>
                    <a:schemeClr val="tx1"/>
                  </a:solidFill>
                  <a:cs typeface="Comic Sans MS"/>
                </a:rPr>
                <a:t>Activity</a:t>
              </a:r>
              <a:r>
                <a:rPr lang="en-US" spc="-83" dirty="0">
                  <a:solidFill>
                    <a:schemeClr val="tx1"/>
                  </a:solidFill>
                  <a:cs typeface="Comic Sans MS"/>
                </a:rPr>
                <a:t> </a:t>
              </a:r>
              <a:r>
                <a:rPr lang="en-US" dirty="0">
                  <a:solidFill>
                    <a:schemeClr val="tx1"/>
                  </a:solidFill>
                  <a:cs typeface="Comic Sans MS"/>
                </a:rPr>
                <a:t>list</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Activity</a:t>
              </a:r>
              <a:r>
                <a:rPr lang="en-US" spc="-68" dirty="0">
                  <a:solidFill>
                    <a:schemeClr val="tx1"/>
                  </a:solidFill>
                  <a:cs typeface="Comic Sans MS"/>
                </a:rPr>
                <a:t> </a:t>
              </a:r>
              <a:r>
                <a:rPr lang="en-US" spc="-4" dirty="0">
                  <a:solidFill>
                    <a:schemeClr val="tx1"/>
                  </a:solidFill>
                  <a:cs typeface="Comic Sans MS"/>
                </a:rPr>
                <a:t>Attributes</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Milestone</a:t>
              </a:r>
              <a:r>
                <a:rPr lang="en-US" spc="116" dirty="0">
                  <a:solidFill>
                    <a:schemeClr val="tx1"/>
                  </a:solidFill>
                  <a:cs typeface="Comic Sans MS"/>
                </a:rPr>
                <a:t> </a:t>
              </a:r>
              <a:r>
                <a:rPr lang="en-US" dirty="0">
                  <a:solidFill>
                    <a:schemeClr val="tx1"/>
                  </a:solidFill>
                  <a:cs typeface="Comic Sans MS"/>
                </a:rPr>
                <a:t>List</a:t>
              </a:r>
            </a:p>
            <a:p>
              <a:pPr marL="285750" indent="-285750">
                <a:buFont typeface="Arial" panose="020B0604020202020204" pitchFamily="34" charset="0"/>
                <a:buChar char="•"/>
              </a:pPr>
              <a:r>
                <a:rPr lang="en-US" dirty="0">
                  <a:solidFill>
                    <a:schemeClr val="tx1"/>
                  </a:solidFill>
                </a:rPr>
                <a:t>Change Request</a:t>
              </a:r>
            </a:p>
            <a:p>
              <a:pPr marL="285750" indent="-285750">
                <a:buFont typeface="Arial" panose="020B0604020202020204" pitchFamily="34" charset="0"/>
                <a:buChar char="•"/>
              </a:pPr>
              <a:r>
                <a:rPr lang="en-US" dirty="0">
                  <a:solidFill>
                    <a:schemeClr val="tx1"/>
                  </a:solidFill>
                </a:rPr>
                <a:t>Project Management plan Updates</a:t>
              </a:r>
            </a:p>
            <a:p>
              <a:pPr marL="742950" lvl="1" indent="-285750">
                <a:buFont typeface="Arial" panose="020B0604020202020204" pitchFamily="34" charset="0"/>
                <a:buChar char="•"/>
              </a:pPr>
              <a:r>
                <a:rPr lang="en-US" dirty="0">
                  <a:solidFill>
                    <a:schemeClr val="tx1"/>
                  </a:solidFill>
                </a:rPr>
                <a:t>Schedule baseline</a:t>
              </a:r>
            </a:p>
            <a:p>
              <a:pPr marL="742950" lvl="1" indent="-285750">
                <a:buFont typeface="Arial" panose="020B0604020202020204" pitchFamily="34" charset="0"/>
                <a:buChar char="•"/>
              </a:pPr>
              <a:r>
                <a:rPr lang="en-US" dirty="0">
                  <a:solidFill>
                    <a:schemeClr val="tx1"/>
                  </a:solidFill>
                </a:rPr>
                <a:t>Cost baseline</a:t>
              </a:r>
            </a:p>
            <a:p>
              <a:pPr marL="285750" lvl="0" indent="-285750">
                <a:buFont typeface="Arial" panose="020B0604020202020204" pitchFamily="34" charset="0"/>
                <a:buChar char="•"/>
              </a:pPr>
              <a:endParaRPr lang="en-US" dirty="0">
                <a:solidFill>
                  <a:schemeClr val="tx1"/>
                </a:solidFill>
              </a:endParaRPr>
            </a:p>
          </p:txBody>
        </p:sp>
      </p:grpSp>
      <p:graphicFrame>
        <p:nvGraphicFramePr>
          <p:cNvPr id="28" name="Diagram 27"/>
          <p:cNvGraphicFramePr/>
          <p:nvPr>
            <p:extLst>
              <p:ext uri="{D42A27DB-BD31-4B8C-83A1-F6EECF244321}">
                <p14:modId xmlns:p14="http://schemas.microsoft.com/office/powerpoint/2010/main" val="2097953574"/>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2965027" y="1848333"/>
            <a:ext cx="8690159" cy="1288943"/>
          </a:xfrm>
          <a:prstGeom prst="rect">
            <a:avLst/>
          </a:prstGeom>
          <a:solidFill>
            <a:srgbClr val="92D050"/>
          </a:solidFill>
        </p:spPr>
        <p:txBody>
          <a:bodyPr wrap="square">
            <a:spAutoFit/>
          </a:bodyPr>
          <a:lstStyle/>
          <a:p>
            <a:pPr marR="3810" lvl="0" algn="just">
              <a:spcBef>
                <a:spcPts val="746"/>
              </a:spcBef>
              <a:tabLst>
                <a:tab pos="0" algn="l"/>
              </a:tabLst>
              <a:defRPr/>
            </a:pPr>
            <a:r>
              <a:rPr lang="en-US" sz="1500" spc="-4" dirty="0" err="1">
                <a:cs typeface="Microsoft Sans Serif"/>
              </a:rPr>
              <a:t>D</a:t>
            </a:r>
            <a:r>
              <a:rPr lang="en-US" sz="1500" spc="-4" dirty="0" err="1">
                <a:cs typeface="Comic Sans MS"/>
              </a:rPr>
              <a:t>aftar</a:t>
            </a:r>
            <a:r>
              <a:rPr lang="en-US" sz="1500" spc="-4" dirty="0">
                <a:cs typeface="Comic Sans MS"/>
              </a:rPr>
              <a:t> </a:t>
            </a:r>
            <a:r>
              <a:rPr lang="en-US" sz="1500" dirty="0" err="1">
                <a:cs typeface="Comic Sans MS"/>
              </a:rPr>
              <a:t>lengkap</a:t>
            </a:r>
            <a:r>
              <a:rPr lang="en-US" sz="1500" dirty="0">
                <a:cs typeface="Comic Sans MS"/>
              </a:rPr>
              <a:t> </a:t>
            </a:r>
            <a:r>
              <a:rPr lang="en-US" sz="1500" dirty="0" err="1">
                <a:cs typeface="Comic Sans MS"/>
              </a:rPr>
              <a:t>aktivitas</a:t>
            </a:r>
            <a:r>
              <a:rPr lang="en-US" sz="1500" dirty="0">
                <a:cs typeface="Comic Sans MS"/>
              </a:rPr>
              <a:t>, </a:t>
            </a:r>
            <a:r>
              <a:rPr lang="en-US" sz="1500" dirty="0" err="1">
                <a:cs typeface="Comic Sans MS"/>
              </a:rPr>
              <a:t>mencakup</a:t>
            </a:r>
            <a:r>
              <a:rPr lang="en-US" sz="1500" dirty="0">
                <a:cs typeface="Comic Sans MS"/>
              </a:rPr>
              <a:t> </a:t>
            </a:r>
            <a:r>
              <a:rPr lang="en-US" sz="1500" dirty="0" err="1">
                <a:cs typeface="Comic Sans MS"/>
              </a:rPr>
              <a:t>semua</a:t>
            </a:r>
            <a:r>
              <a:rPr lang="en-US" sz="1500" dirty="0">
                <a:cs typeface="Comic Sans MS"/>
              </a:rPr>
              <a:t> </a:t>
            </a:r>
            <a:r>
              <a:rPr lang="en-US" sz="1500" spc="-4" dirty="0" err="1">
                <a:cs typeface="Comic Sans MS"/>
              </a:rPr>
              <a:t>kegiatan</a:t>
            </a:r>
            <a:r>
              <a:rPr lang="en-US" sz="1500" spc="-23" dirty="0">
                <a:cs typeface="Comic Sans MS"/>
              </a:rPr>
              <a:t> </a:t>
            </a:r>
            <a:r>
              <a:rPr lang="en-US" sz="1500" dirty="0">
                <a:cs typeface="Comic Sans MS"/>
              </a:rPr>
              <a:t>yang  </a:t>
            </a:r>
            <a:r>
              <a:rPr lang="en-US" sz="1500" dirty="0" err="1">
                <a:cs typeface="Comic Sans MS"/>
              </a:rPr>
              <a:t>diperlukan</a:t>
            </a:r>
            <a:r>
              <a:rPr lang="en-US" sz="1500" dirty="0">
                <a:cs typeface="Comic Sans MS"/>
              </a:rPr>
              <a:t> </a:t>
            </a:r>
            <a:r>
              <a:rPr lang="en-US" sz="1500" dirty="0" err="1">
                <a:cs typeface="Comic Sans MS"/>
              </a:rPr>
              <a:t>dalam</a:t>
            </a:r>
            <a:r>
              <a:rPr lang="en-US" sz="1500" dirty="0">
                <a:cs typeface="Comic Sans MS"/>
              </a:rPr>
              <a:t> </a:t>
            </a:r>
            <a:r>
              <a:rPr lang="en-US" sz="1500" dirty="0" err="1">
                <a:cs typeface="Comic Sans MS"/>
              </a:rPr>
              <a:t>menyelesaikan</a:t>
            </a:r>
            <a:r>
              <a:rPr lang="en-US" sz="1500" dirty="0">
                <a:cs typeface="Comic Sans MS"/>
              </a:rPr>
              <a:t>  </a:t>
            </a:r>
            <a:r>
              <a:rPr lang="en-US" sz="1500" spc="-4" dirty="0" err="1">
                <a:cs typeface="Comic Sans MS"/>
              </a:rPr>
              <a:t>proyek</a:t>
            </a:r>
            <a:r>
              <a:rPr lang="en-US" sz="1500" spc="-4" dirty="0">
                <a:cs typeface="Comic Sans MS"/>
              </a:rPr>
              <a:t>. </a:t>
            </a:r>
          </a:p>
          <a:p>
            <a:pPr marR="3810" lvl="0" algn="just">
              <a:lnSpc>
                <a:spcPct val="130000"/>
              </a:lnSpc>
              <a:spcBef>
                <a:spcPts val="746"/>
              </a:spcBef>
              <a:tabLst>
                <a:tab pos="0" algn="l"/>
              </a:tabLst>
              <a:defRPr/>
            </a:pPr>
            <a:r>
              <a:rPr lang="en-US" sz="1500" spc="-4" dirty="0" err="1">
                <a:cs typeface="Comic Sans MS"/>
              </a:rPr>
              <a:t>Daftar</a:t>
            </a:r>
            <a:r>
              <a:rPr lang="en-US" sz="1500" spc="-4" dirty="0">
                <a:cs typeface="Comic Sans MS"/>
              </a:rPr>
              <a:t> </a:t>
            </a:r>
            <a:r>
              <a:rPr lang="en-US" sz="1500" dirty="0" err="1">
                <a:cs typeface="Comic Sans MS"/>
              </a:rPr>
              <a:t>aktivitas</a:t>
            </a:r>
            <a:r>
              <a:rPr lang="en-US" sz="1500" dirty="0">
                <a:cs typeface="Comic Sans MS"/>
              </a:rPr>
              <a:t> </a:t>
            </a:r>
            <a:r>
              <a:rPr lang="en-US" sz="1500" spc="-4" dirty="0" err="1">
                <a:cs typeface="Comic Sans MS"/>
              </a:rPr>
              <a:t>proyek</a:t>
            </a:r>
            <a:r>
              <a:rPr lang="en-US" sz="1500" spc="-4" dirty="0">
                <a:cs typeface="Comic Sans MS"/>
              </a:rPr>
              <a:t> </a:t>
            </a:r>
            <a:r>
              <a:rPr lang="en-US" sz="1500" dirty="0" err="1">
                <a:cs typeface="Comic Sans MS"/>
              </a:rPr>
              <a:t>meliputi</a:t>
            </a:r>
            <a:r>
              <a:rPr lang="en-US" sz="1500" dirty="0">
                <a:cs typeface="Comic Sans MS"/>
              </a:rPr>
              <a:t> </a:t>
            </a:r>
            <a:r>
              <a:rPr lang="en-US" sz="1500" spc="-4" dirty="0" err="1">
                <a:cs typeface="Comic Sans MS"/>
              </a:rPr>
              <a:t>nama</a:t>
            </a:r>
            <a:r>
              <a:rPr lang="en-US" sz="1500" spc="-4" dirty="0">
                <a:cs typeface="Comic Sans MS"/>
              </a:rPr>
              <a:t>  </a:t>
            </a:r>
            <a:r>
              <a:rPr lang="en-US" sz="1500" spc="-4" dirty="0" err="1">
                <a:cs typeface="Comic Sans MS"/>
              </a:rPr>
              <a:t>aktifitas</a:t>
            </a:r>
            <a:r>
              <a:rPr lang="en-US" sz="1500" spc="-4" dirty="0">
                <a:cs typeface="Comic Sans MS"/>
              </a:rPr>
              <a:t>, </a:t>
            </a:r>
            <a:r>
              <a:rPr lang="en-US" sz="1500" dirty="0" err="1">
                <a:cs typeface="Comic Sans MS"/>
              </a:rPr>
              <a:t>nomor</a:t>
            </a:r>
            <a:r>
              <a:rPr lang="en-US" sz="1500" dirty="0">
                <a:cs typeface="Comic Sans MS"/>
              </a:rPr>
              <a:t> </a:t>
            </a:r>
            <a:r>
              <a:rPr lang="en-US" sz="1500" dirty="0" err="1">
                <a:cs typeface="Comic Sans MS"/>
              </a:rPr>
              <a:t>dan</a:t>
            </a:r>
            <a:r>
              <a:rPr lang="en-US" sz="1500" dirty="0">
                <a:cs typeface="Comic Sans MS"/>
              </a:rPr>
              <a:t> </a:t>
            </a:r>
            <a:r>
              <a:rPr lang="en-US" sz="1500" spc="-4" dirty="0" err="1">
                <a:cs typeface="Comic Sans MS"/>
              </a:rPr>
              <a:t>identitas</a:t>
            </a:r>
            <a:r>
              <a:rPr lang="en-US" sz="1500" spc="-4" dirty="0">
                <a:cs typeface="Comic Sans MS"/>
              </a:rPr>
              <a:t> </a:t>
            </a:r>
            <a:r>
              <a:rPr lang="en-US" sz="1500" spc="-4" dirty="0" err="1">
                <a:cs typeface="Comic Sans MS"/>
              </a:rPr>
              <a:t>aktifitas</a:t>
            </a:r>
            <a:r>
              <a:rPr lang="en-US" sz="1500" spc="-4" dirty="0">
                <a:cs typeface="Comic Sans MS"/>
              </a:rPr>
              <a:t>, </a:t>
            </a:r>
            <a:r>
              <a:rPr lang="en-US" sz="1500" dirty="0" err="1">
                <a:cs typeface="Comic Sans MS"/>
              </a:rPr>
              <a:t>dan</a:t>
            </a:r>
            <a:r>
              <a:rPr lang="en-US" sz="1500" dirty="0">
                <a:cs typeface="Comic Sans MS"/>
              </a:rPr>
              <a:t> </a:t>
            </a:r>
            <a:r>
              <a:rPr lang="en-US" sz="1500" spc="-4" dirty="0" err="1">
                <a:cs typeface="Comic Sans MS"/>
              </a:rPr>
              <a:t>deskripsi</a:t>
            </a:r>
            <a:r>
              <a:rPr lang="en-US" sz="1500" spc="-4" dirty="0">
                <a:cs typeface="Comic Sans MS"/>
              </a:rPr>
              <a:t> yang </a:t>
            </a:r>
            <a:r>
              <a:rPr lang="en-US" sz="1500" spc="-4" dirty="0" err="1">
                <a:cs typeface="Comic Sans MS"/>
              </a:rPr>
              <a:t>cukup</a:t>
            </a:r>
            <a:r>
              <a:rPr lang="en-US" sz="1500" spc="-4" dirty="0">
                <a:cs typeface="Comic Sans MS"/>
              </a:rPr>
              <a:t> </a:t>
            </a:r>
            <a:r>
              <a:rPr lang="en-US" sz="1500" spc="-4" dirty="0" err="1">
                <a:cs typeface="Comic Sans MS"/>
              </a:rPr>
              <a:t>tentang</a:t>
            </a:r>
            <a:r>
              <a:rPr lang="en-US" sz="1500" spc="-4" dirty="0">
                <a:cs typeface="Comic Sans MS"/>
              </a:rPr>
              <a:t>  </a:t>
            </a:r>
            <a:r>
              <a:rPr lang="en-US" sz="1500" spc="-4" dirty="0" err="1">
                <a:cs typeface="Comic Sans MS"/>
              </a:rPr>
              <a:t>aktifitas</a:t>
            </a:r>
            <a:r>
              <a:rPr lang="en-US" sz="1500" spc="-4" dirty="0">
                <a:cs typeface="Comic Sans MS"/>
              </a:rPr>
              <a:t> </a:t>
            </a:r>
            <a:r>
              <a:rPr lang="en-US" sz="1500" spc="-4" dirty="0" err="1">
                <a:cs typeface="Comic Sans MS"/>
              </a:rPr>
              <a:t>tersebut</a:t>
            </a:r>
            <a:r>
              <a:rPr lang="en-US" sz="1500" spc="-4" dirty="0">
                <a:cs typeface="Comic Sans MS"/>
              </a:rPr>
              <a:t> </a:t>
            </a:r>
            <a:r>
              <a:rPr lang="en-US" sz="1500" spc="-4" dirty="0" err="1">
                <a:cs typeface="Comic Sans MS"/>
              </a:rPr>
              <a:t>untuk</a:t>
            </a:r>
            <a:r>
              <a:rPr lang="en-US" sz="1500" spc="-4" dirty="0">
                <a:cs typeface="Comic Sans MS"/>
              </a:rPr>
              <a:t> </a:t>
            </a:r>
            <a:r>
              <a:rPr lang="en-US" sz="1500" spc="-4" dirty="0" err="1">
                <a:cs typeface="Comic Sans MS"/>
              </a:rPr>
              <a:t>menjamin</a:t>
            </a:r>
            <a:r>
              <a:rPr lang="en-US" sz="1500" spc="-4" dirty="0">
                <a:cs typeface="Comic Sans MS"/>
              </a:rPr>
              <a:t> </a:t>
            </a:r>
            <a:r>
              <a:rPr lang="en-US" sz="1500" spc="-4" dirty="0" err="1">
                <a:cs typeface="Comic Sans MS"/>
              </a:rPr>
              <a:t>anggota</a:t>
            </a:r>
            <a:r>
              <a:rPr lang="en-US" sz="1500" spc="-4" dirty="0">
                <a:cs typeface="Comic Sans MS"/>
              </a:rPr>
              <a:t> </a:t>
            </a:r>
            <a:r>
              <a:rPr lang="en-US" sz="1500" spc="-4" dirty="0" err="1">
                <a:cs typeface="Comic Sans MS"/>
              </a:rPr>
              <a:t>tim</a:t>
            </a:r>
            <a:r>
              <a:rPr lang="en-US" sz="1500" spc="-4" dirty="0">
                <a:cs typeface="Comic Sans MS"/>
              </a:rPr>
              <a:t> </a:t>
            </a:r>
            <a:r>
              <a:rPr lang="en-US" sz="1500" spc="-4" dirty="0" err="1">
                <a:cs typeface="Comic Sans MS"/>
              </a:rPr>
              <a:t>proyek</a:t>
            </a:r>
            <a:r>
              <a:rPr lang="en-US" sz="1500" spc="-4" dirty="0">
                <a:cs typeface="Comic Sans MS"/>
              </a:rPr>
              <a:t> </a:t>
            </a:r>
            <a:r>
              <a:rPr lang="en-US" sz="1500" spc="-4" dirty="0" err="1">
                <a:cs typeface="Comic Sans MS"/>
              </a:rPr>
              <a:t>memahami</a:t>
            </a:r>
            <a:r>
              <a:rPr lang="en-US" sz="1500" spc="-4" dirty="0">
                <a:cs typeface="Comic Sans MS"/>
              </a:rPr>
              <a:t> </a:t>
            </a:r>
            <a:r>
              <a:rPr lang="en-US" sz="1500" spc="-4" dirty="0" err="1">
                <a:cs typeface="Comic Sans MS"/>
              </a:rPr>
              <a:t>pekerjaan</a:t>
            </a:r>
            <a:r>
              <a:rPr lang="en-US" sz="1500" spc="-4" dirty="0">
                <a:cs typeface="Comic Sans MS"/>
              </a:rPr>
              <a:t> yang </a:t>
            </a:r>
            <a:r>
              <a:rPr lang="en-US" sz="1500" spc="-4" dirty="0" err="1">
                <a:cs typeface="Comic Sans MS"/>
              </a:rPr>
              <a:t>harus</a:t>
            </a:r>
            <a:r>
              <a:rPr lang="en-US" sz="1500" spc="-4" dirty="0">
                <a:cs typeface="Comic Sans MS"/>
              </a:rPr>
              <a:t> </a:t>
            </a:r>
            <a:r>
              <a:rPr lang="en-US" sz="1500" spc="-4" dirty="0" err="1">
                <a:cs typeface="Comic Sans MS"/>
              </a:rPr>
              <a:t>dilakukannya</a:t>
            </a:r>
            <a:r>
              <a:rPr lang="en-US" sz="1500" spc="-4" dirty="0">
                <a:cs typeface="Comic Sans MS"/>
              </a:rPr>
              <a:t>..</a:t>
            </a:r>
            <a:endParaRPr lang="en-US" sz="1500" dirty="0">
              <a:cs typeface="Comic Sans MS"/>
            </a:endParaRPr>
          </a:p>
        </p:txBody>
      </p:sp>
      <p:grpSp>
        <p:nvGrpSpPr>
          <p:cNvPr id="14" name="Group 13"/>
          <p:cNvGrpSpPr/>
          <p:nvPr/>
        </p:nvGrpSpPr>
        <p:grpSpPr>
          <a:xfrm>
            <a:off x="2965027" y="3981077"/>
            <a:ext cx="8690159" cy="727402"/>
            <a:chOff x="0" y="0"/>
            <a:chExt cx="8690159" cy="673920"/>
          </a:xfrm>
          <a:scene3d>
            <a:camera prst="orthographicFront">
              <a:rot lat="0" lon="0" rev="0"/>
            </a:camera>
            <a:lightRig rig="contrasting" dir="t">
              <a:rot lat="0" lon="0" rev="1200000"/>
            </a:lightRig>
          </a:scene3d>
        </p:grpSpPr>
        <p:sp>
          <p:nvSpPr>
            <p:cNvPr id="21" name="Rounded Rectangle 20"/>
            <p:cNvSpPr/>
            <p:nvPr/>
          </p:nvSpPr>
          <p:spPr>
            <a:xfrm>
              <a:off x="0" y="0"/>
              <a:ext cx="8690159" cy="67392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Rounded Rectangle 4"/>
            <p:cNvSpPr/>
            <p:nvPr/>
          </p:nvSpPr>
          <p:spPr>
            <a:xfrm>
              <a:off x="32898" y="32898"/>
              <a:ext cx="8624363" cy="60812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9525" lvl="0" algn="just">
                <a:defRPr/>
              </a:pPr>
              <a:r>
                <a:rPr lang="en-US" sz="2800" b="1" dirty="0">
                  <a:solidFill>
                    <a:schemeClr val="tx1"/>
                  </a:solidFill>
                  <a:cs typeface="Comic Sans MS"/>
                </a:rPr>
                <a:t>Activity</a:t>
              </a:r>
              <a:r>
                <a:rPr lang="en-US" sz="2800" b="1" spc="-68" dirty="0">
                  <a:solidFill>
                    <a:schemeClr val="tx1"/>
                  </a:solidFill>
                  <a:cs typeface="Comic Sans MS"/>
                </a:rPr>
                <a:t> </a:t>
              </a:r>
              <a:r>
                <a:rPr lang="en-US" sz="2800" b="1" spc="-4" dirty="0">
                  <a:solidFill>
                    <a:schemeClr val="tx1"/>
                  </a:solidFill>
                  <a:cs typeface="Comic Sans MS"/>
                </a:rPr>
                <a:t>Attributes</a:t>
              </a:r>
              <a:endParaRPr lang="en-US" sz="2800" dirty="0">
                <a:solidFill>
                  <a:schemeClr val="tx1"/>
                </a:solidFill>
                <a:cs typeface="Comic Sans MS"/>
              </a:endParaRPr>
            </a:p>
          </p:txBody>
        </p:sp>
      </p:grpSp>
      <p:sp>
        <p:nvSpPr>
          <p:cNvPr id="3" name="Rectangle 2"/>
          <p:cNvSpPr/>
          <p:nvPr/>
        </p:nvSpPr>
        <p:spPr>
          <a:xfrm>
            <a:off x="2997924" y="4878916"/>
            <a:ext cx="8624363" cy="874598"/>
          </a:xfrm>
          <a:prstGeom prst="rect">
            <a:avLst/>
          </a:prstGeom>
          <a:solidFill>
            <a:srgbClr val="92D050"/>
          </a:solidFill>
        </p:spPr>
        <p:txBody>
          <a:bodyPr wrap="square">
            <a:spAutoFit/>
          </a:bodyPr>
          <a:lstStyle/>
          <a:p>
            <a:pPr marR="246221" lvl="0" algn="just" defTabSz="134541">
              <a:spcBef>
                <a:spcPts val="746"/>
              </a:spcBef>
              <a:defRPr/>
            </a:pPr>
            <a:r>
              <a:rPr lang="en-US" sz="1500" spc="-4" dirty="0" err="1">
                <a:cs typeface="Comic Sans MS"/>
              </a:rPr>
              <a:t>Menyediakan</a:t>
            </a:r>
            <a:r>
              <a:rPr lang="en-US" sz="1500" spc="-4" dirty="0">
                <a:cs typeface="Comic Sans MS"/>
              </a:rPr>
              <a:t> </a:t>
            </a:r>
            <a:r>
              <a:rPr lang="en-US" sz="1500" spc="-4" dirty="0" err="1">
                <a:cs typeface="Comic Sans MS"/>
              </a:rPr>
              <a:t>informasi</a:t>
            </a:r>
            <a:r>
              <a:rPr lang="en-US" sz="1500" spc="-4" dirty="0">
                <a:cs typeface="Comic Sans MS"/>
              </a:rPr>
              <a:t> </a:t>
            </a:r>
            <a:r>
              <a:rPr lang="en-US" sz="1500" dirty="0">
                <a:cs typeface="Comic Sans MS"/>
              </a:rPr>
              <a:t>yang </a:t>
            </a:r>
            <a:r>
              <a:rPr lang="en-US" sz="1500" spc="-4" dirty="0" err="1">
                <a:cs typeface="Comic Sans MS"/>
              </a:rPr>
              <a:t>lebih</a:t>
            </a:r>
            <a:r>
              <a:rPr lang="en-US" sz="1500" spc="-4" dirty="0">
                <a:cs typeface="Comic Sans MS"/>
              </a:rPr>
              <a:t> </a:t>
            </a:r>
            <a:r>
              <a:rPr lang="en-US" sz="1500" dirty="0" err="1">
                <a:cs typeface="Comic Sans MS"/>
              </a:rPr>
              <a:t>banyak</a:t>
            </a:r>
            <a:r>
              <a:rPr lang="en-US" sz="1500" dirty="0">
                <a:cs typeface="Comic Sans MS"/>
              </a:rPr>
              <a:t> </a:t>
            </a:r>
            <a:r>
              <a:rPr lang="en-US" sz="1500" spc="-4" dirty="0" err="1">
                <a:cs typeface="Comic Sans MS"/>
              </a:rPr>
              <a:t>tentang</a:t>
            </a:r>
            <a:r>
              <a:rPr lang="en-US" sz="1500" spc="-71" dirty="0">
                <a:cs typeface="Comic Sans MS"/>
              </a:rPr>
              <a:t> </a:t>
            </a:r>
            <a:r>
              <a:rPr lang="en-US" sz="1500" dirty="0" err="1">
                <a:cs typeface="Comic Sans MS"/>
              </a:rPr>
              <a:t>setiap</a:t>
            </a:r>
            <a:r>
              <a:rPr lang="en-US" sz="1500" spc="-11" dirty="0">
                <a:cs typeface="Comic Sans MS"/>
              </a:rPr>
              <a:t> </a:t>
            </a:r>
            <a:r>
              <a:rPr lang="en-US" sz="1500" spc="-4" dirty="0" err="1">
                <a:cs typeface="Comic Sans MS"/>
              </a:rPr>
              <a:t>aktifitas</a:t>
            </a:r>
            <a:r>
              <a:rPr lang="en-US" sz="1500" spc="-4" dirty="0">
                <a:cs typeface="Comic Sans MS"/>
              </a:rPr>
              <a:t>  </a:t>
            </a:r>
            <a:r>
              <a:rPr lang="en-US" sz="1500" spc="-4" dirty="0" err="1">
                <a:cs typeface="Comic Sans MS"/>
              </a:rPr>
              <a:t>proyek</a:t>
            </a:r>
            <a:r>
              <a:rPr lang="en-US" sz="1500" spc="-4" dirty="0">
                <a:cs typeface="Comic Sans MS"/>
              </a:rPr>
              <a:t>.</a:t>
            </a:r>
            <a:endParaRPr lang="en-US" sz="1500" dirty="0">
              <a:cs typeface="Comic Sans MS"/>
            </a:endParaRPr>
          </a:p>
          <a:p>
            <a:pPr marR="3810" lvl="0" algn="just" defTabSz="134541">
              <a:spcBef>
                <a:spcPts val="746"/>
              </a:spcBef>
              <a:defRPr/>
            </a:pPr>
            <a:r>
              <a:rPr lang="en-US" sz="1500" dirty="0" err="1">
                <a:cs typeface="Comic Sans MS"/>
              </a:rPr>
              <a:t>Memperpanjang</a:t>
            </a:r>
            <a:r>
              <a:rPr lang="en-US" sz="1500" dirty="0">
                <a:cs typeface="Comic Sans MS"/>
              </a:rPr>
              <a:t> </a:t>
            </a:r>
            <a:r>
              <a:rPr lang="en-US" sz="1500" spc="-4" dirty="0" err="1">
                <a:cs typeface="Comic Sans MS"/>
              </a:rPr>
              <a:t>deskripsi</a:t>
            </a:r>
            <a:r>
              <a:rPr lang="en-US" sz="1500" spc="-4" dirty="0">
                <a:cs typeface="Comic Sans MS"/>
              </a:rPr>
              <a:t> </a:t>
            </a:r>
            <a:r>
              <a:rPr lang="en-US" sz="1500" spc="-4" dirty="0" err="1">
                <a:cs typeface="Comic Sans MS"/>
              </a:rPr>
              <a:t>aktivitas</a:t>
            </a:r>
            <a:r>
              <a:rPr lang="en-US" sz="1500" spc="-4" dirty="0">
                <a:cs typeface="Comic Sans MS"/>
              </a:rPr>
              <a:t> </a:t>
            </a:r>
            <a:r>
              <a:rPr lang="en-US" sz="1500" spc="-4" dirty="0" err="1">
                <a:cs typeface="Comic Sans MS"/>
              </a:rPr>
              <a:t>dengan</a:t>
            </a:r>
            <a:r>
              <a:rPr lang="en-US" sz="1500" spc="-86" dirty="0">
                <a:cs typeface="Comic Sans MS"/>
              </a:rPr>
              <a:t> </a:t>
            </a:r>
            <a:r>
              <a:rPr lang="en-US" sz="1500" dirty="0" err="1">
                <a:cs typeface="Comic Sans MS"/>
              </a:rPr>
              <a:t>mengidentifikasi</a:t>
            </a:r>
            <a:r>
              <a:rPr lang="en-US" sz="1500" spc="-34" dirty="0">
                <a:cs typeface="Comic Sans MS"/>
              </a:rPr>
              <a:t> </a:t>
            </a:r>
            <a:r>
              <a:rPr lang="en-US" sz="1500" dirty="0" err="1">
                <a:cs typeface="Comic Sans MS"/>
              </a:rPr>
              <a:t>beberapa</a:t>
            </a:r>
            <a:r>
              <a:rPr lang="en-US" sz="1500" dirty="0">
                <a:cs typeface="Comic Sans MS"/>
              </a:rPr>
              <a:t>  </a:t>
            </a:r>
            <a:r>
              <a:rPr lang="en-US" sz="1500" dirty="0" err="1">
                <a:cs typeface="Comic Sans MS"/>
              </a:rPr>
              <a:t>komponen</a:t>
            </a:r>
            <a:r>
              <a:rPr lang="en-US" sz="1500" dirty="0">
                <a:cs typeface="Comic Sans MS"/>
              </a:rPr>
              <a:t> </a:t>
            </a:r>
            <a:r>
              <a:rPr lang="en-US" sz="1500" spc="-4" dirty="0" err="1">
                <a:cs typeface="Comic Sans MS"/>
              </a:rPr>
              <a:t>terkait</a:t>
            </a:r>
            <a:r>
              <a:rPr lang="en-US" sz="1500" spc="-4" dirty="0">
                <a:cs typeface="Comic Sans MS"/>
              </a:rPr>
              <a:t> </a:t>
            </a:r>
            <a:r>
              <a:rPr lang="en-US" sz="1500" spc="-4" dirty="0" err="1">
                <a:cs typeface="Comic Sans MS"/>
              </a:rPr>
              <a:t>dengan</a:t>
            </a:r>
            <a:r>
              <a:rPr lang="en-US" sz="1500" spc="-4" dirty="0">
                <a:cs typeface="Comic Sans MS"/>
              </a:rPr>
              <a:t> </a:t>
            </a:r>
            <a:r>
              <a:rPr lang="en-US" sz="1500" dirty="0" err="1">
                <a:cs typeface="Comic Sans MS"/>
              </a:rPr>
              <a:t>setiap</a:t>
            </a:r>
            <a:r>
              <a:rPr lang="en-US" sz="1500" dirty="0">
                <a:cs typeface="Comic Sans MS"/>
              </a:rPr>
              <a:t> </a:t>
            </a:r>
            <a:r>
              <a:rPr lang="en-US" sz="1500" spc="-4" dirty="0" err="1">
                <a:cs typeface="Comic Sans MS"/>
              </a:rPr>
              <a:t>kegitan</a:t>
            </a:r>
            <a:r>
              <a:rPr lang="en-US" sz="1500" spc="-4" dirty="0">
                <a:cs typeface="Comic Sans MS"/>
              </a:rPr>
              <a:t> </a:t>
            </a:r>
            <a:r>
              <a:rPr lang="en-US" sz="1500" dirty="0" err="1">
                <a:cs typeface="Comic Sans MS"/>
              </a:rPr>
              <a:t>dalam</a:t>
            </a:r>
            <a:r>
              <a:rPr lang="en-US" sz="1500" spc="-83" dirty="0">
                <a:cs typeface="Comic Sans MS"/>
              </a:rPr>
              <a:t> </a:t>
            </a:r>
            <a:r>
              <a:rPr lang="en-US" sz="1500" spc="-4" dirty="0" err="1">
                <a:cs typeface="Comic Sans MS"/>
              </a:rPr>
              <a:t>proyek</a:t>
            </a:r>
            <a:r>
              <a:rPr lang="en-US" sz="1500" spc="-4" dirty="0">
                <a:cs typeface="Comic Sans MS"/>
              </a:rPr>
              <a:t>.</a:t>
            </a:r>
            <a:endParaRPr lang="en-US" sz="1500" dirty="0">
              <a:cs typeface="Comic Sans MS"/>
            </a:endParaRPr>
          </a:p>
        </p:txBody>
      </p:sp>
    </p:spTree>
    <p:extLst>
      <p:ext uri="{BB962C8B-B14F-4D97-AF65-F5344CB8AC3E}">
        <p14:creationId xmlns:p14="http://schemas.microsoft.com/office/powerpoint/2010/main" val="250066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36" t="-6434" r="-136" b="22060"/>
          <a:stretch/>
        </p:blipFill>
        <p:spPr>
          <a:xfrm>
            <a:off x="0" y="-554300"/>
            <a:ext cx="12242042" cy="7412300"/>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Activity: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3" cstate="print"/>
          <a:srcRect/>
          <a:stretch>
            <a:fillRect/>
          </a:stretch>
        </p:blipFill>
        <p:spPr bwMode="auto">
          <a:xfrm>
            <a:off x="10754436" y="75562"/>
            <a:ext cx="900752" cy="792010"/>
          </a:xfrm>
          <a:prstGeom prst="rect">
            <a:avLst/>
          </a:prstGeom>
          <a:noFill/>
          <a:ln w="9525">
            <a:noFill/>
            <a:miter lim="800000"/>
            <a:headEnd/>
            <a:tailEnd/>
          </a:ln>
        </p:spPr>
      </p:pic>
      <p:grpSp>
        <p:nvGrpSpPr>
          <p:cNvPr id="15" name="Group 14"/>
          <p:cNvGrpSpPr/>
          <p:nvPr/>
        </p:nvGrpSpPr>
        <p:grpSpPr>
          <a:xfrm>
            <a:off x="162921" y="867571"/>
            <a:ext cx="2476500" cy="518400"/>
            <a:chOff x="2825750" y="9931"/>
            <a:chExt cx="2476500" cy="518400"/>
          </a:xfrm>
          <a:scene3d>
            <a:camera prst="orthographicFront"/>
            <a:lightRig rig="threePt" dir="t">
              <a:rot lat="0" lon="0" rev="7500000"/>
            </a:lightRig>
          </a:scene3d>
        </p:grpSpPr>
        <p:sp>
          <p:nvSpPr>
            <p:cNvPr id="19" name="Rectangle 18"/>
            <p:cNvSpPr/>
            <p:nvPr/>
          </p:nvSpPr>
          <p:spPr>
            <a:xfrm>
              <a:off x="2825750" y="9931"/>
              <a:ext cx="2476500" cy="5184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0" name="Rectangle 19"/>
            <p:cNvSpPr/>
            <p:nvPr/>
          </p:nvSpPr>
          <p:spPr>
            <a:xfrm>
              <a:off x="2825750" y="9931"/>
              <a:ext cx="2476500" cy="5184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Output</a:t>
              </a:r>
            </a:p>
          </p:txBody>
        </p:sp>
      </p:grpSp>
      <p:grpSp>
        <p:nvGrpSpPr>
          <p:cNvPr id="16" name="Group 15"/>
          <p:cNvGrpSpPr/>
          <p:nvPr/>
        </p:nvGrpSpPr>
        <p:grpSpPr>
          <a:xfrm>
            <a:off x="162921" y="1385971"/>
            <a:ext cx="2476500" cy="2860454"/>
            <a:chOff x="2825750" y="528331"/>
            <a:chExt cx="2476500" cy="7561022"/>
          </a:xfrm>
          <a:scene3d>
            <a:camera prst="orthographicFront"/>
            <a:lightRig rig="threePt" dir="t">
              <a:rot lat="0" lon="0" rev="7500000"/>
            </a:lightRig>
          </a:scene3d>
        </p:grpSpPr>
        <p:sp>
          <p:nvSpPr>
            <p:cNvPr id="17" name="Rectangle 16"/>
            <p:cNvSpPr/>
            <p:nvPr/>
          </p:nvSpPr>
          <p:spPr>
            <a:xfrm>
              <a:off x="2825750" y="528331"/>
              <a:ext cx="2476500" cy="7561022"/>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18" name="Rectangle 17"/>
            <p:cNvSpPr/>
            <p:nvPr/>
          </p:nvSpPr>
          <p:spPr>
            <a:xfrm>
              <a:off x="2825750" y="528331"/>
              <a:ext cx="2476500" cy="567990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750" lvl="0" indent="-285750">
                <a:buFont typeface="Arial" panose="020B0604020202020204" pitchFamily="34" charset="0"/>
                <a:buChar char="•"/>
              </a:pPr>
              <a:r>
                <a:rPr lang="en-US" dirty="0">
                  <a:solidFill>
                    <a:schemeClr val="tx1"/>
                  </a:solidFill>
                  <a:cs typeface="Comic Sans MS"/>
                </a:rPr>
                <a:t>Activity</a:t>
              </a:r>
              <a:r>
                <a:rPr lang="en-US" spc="-83" dirty="0">
                  <a:solidFill>
                    <a:schemeClr val="tx1"/>
                  </a:solidFill>
                  <a:cs typeface="Comic Sans MS"/>
                </a:rPr>
                <a:t> </a:t>
              </a:r>
              <a:r>
                <a:rPr lang="en-US" dirty="0">
                  <a:solidFill>
                    <a:schemeClr val="tx1"/>
                  </a:solidFill>
                  <a:cs typeface="Comic Sans MS"/>
                </a:rPr>
                <a:t>list</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Activity</a:t>
              </a:r>
              <a:r>
                <a:rPr lang="en-US" spc="-68" dirty="0">
                  <a:solidFill>
                    <a:schemeClr val="tx1"/>
                  </a:solidFill>
                  <a:cs typeface="Comic Sans MS"/>
                </a:rPr>
                <a:t> </a:t>
              </a:r>
              <a:r>
                <a:rPr lang="en-US" spc="-4" dirty="0">
                  <a:solidFill>
                    <a:schemeClr val="tx1"/>
                  </a:solidFill>
                  <a:cs typeface="Comic Sans MS"/>
                </a:rPr>
                <a:t>Attributes</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Milestone</a:t>
              </a:r>
              <a:r>
                <a:rPr lang="en-US" spc="116" dirty="0">
                  <a:solidFill>
                    <a:schemeClr val="tx1"/>
                  </a:solidFill>
                  <a:cs typeface="Comic Sans MS"/>
                </a:rPr>
                <a:t> </a:t>
              </a:r>
              <a:r>
                <a:rPr lang="en-US" dirty="0">
                  <a:solidFill>
                    <a:schemeClr val="tx1"/>
                  </a:solidFill>
                  <a:cs typeface="Comic Sans MS"/>
                </a:rPr>
                <a:t>List</a:t>
              </a:r>
            </a:p>
            <a:p>
              <a:pPr marL="285750" indent="-285750">
                <a:buFont typeface="Arial" panose="020B0604020202020204" pitchFamily="34" charset="0"/>
                <a:buChar char="•"/>
              </a:pPr>
              <a:r>
                <a:rPr lang="en-US" dirty="0">
                  <a:solidFill>
                    <a:schemeClr val="tx1"/>
                  </a:solidFill>
                </a:rPr>
                <a:t>Change Request</a:t>
              </a:r>
            </a:p>
            <a:p>
              <a:pPr marL="285750" indent="-285750">
                <a:buFont typeface="Arial" panose="020B0604020202020204" pitchFamily="34" charset="0"/>
                <a:buChar char="•"/>
              </a:pPr>
              <a:r>
                <a:rPr lang="en-US" dirty="0">
                  <a:solidFill>
                    <a:schemeClr val="tx1"/>
                  </a:solidFill>
                </a:rPr>
                <a:t>Project Management plan Updates</a:t>
              </a:r>
            </a:p>
            <a:p>
              <a:pPr marL="742950" lvl="1" indent="-285750">
                <a:buFont typeface="Arial" panose="020B0604020202020204" pitchFamily="34" charset="0"/>
                <a:buChar char="•"/>
              </a:pPr>
              <a:r>
                <a:rPr lang="en-US" dirty="0">
                  <a:solidFill>
                    <a:schemeClr val="tx1"/>
                  </a:solidFill>
                </a:rPr>
                <a:t>Schedule baseline</a:t>
              </a:r>
            </a:p>
            <a:p>
              <a:pPr marL="742950" lvl="1" indent="-285750">
                <a:buFont typeface="Arial" panose="020B0604020202020204" pitchFamily="34" charset="0"/>
                <a:buChar char="•"/>
              </a:pPr>
              <a:r>
                <a:rPr lang="en-US" dirty="0">
                  <a:solidFill>
                    <a:schemeClr val="tx1"/>
                  </a:solidFill>
                </a:rPr>
                <a:t>Cost baseline</a:t>
              </a:r>
            </a:p>
            <a:p>
              <a:pPr marL="285750" lvl="0" indent="-285750">
                <a:buFont typeface="Arial" panose="020B0604020202020204" pitchFamily="34" charset="0"/>
                <a:buChar char="•"/>
              </a:pPr>
              <a:endParaRPr lang="en-US" dirty="0">
                <a:solidFill>
                  <a:schemeClr val="tx1"/>
                </a:solidFill>
              </a:endParaRPr>
            </a:p>
          </p:txBody>
        </p:sp>
      </p:grpSp>
      <p:graphicFrame>
        <p:nvGraphicFramePr>
          <p:cNvPr id="28" name="Diagram 27"/>
          <p:cNvGraphicFramePr/>
          <p:nvPr>
            <p:extLst>
              <p:ext uri="{D42A27DB-BD31-4B8C-83A1-F6EECF244321}">
                <p14:modId xmlns:p14="http://schemas.microsoft.com/office/powerpoint/2010/main" val="2352212754"/>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2965027" y="1848333"/>
            <a:ext cx="8690159" cy="2398092"/>
          </a:xfrm>
          <a:prstGeom prst="rect">
            <a:avLst/>
          </a:prstGeom>
          <a:solidFill>
            <a:schemeClr val="bg1">
              <a:alpha val="92000"/>
            </a:schemeClr>
          </a:solidFill>
        </p:spPr>
        <p:txBody>
          <a:bodyPr wrap="square">
            <a:spAutoFit/>
          </a:bodyPr>
          <a:lstStyle/>
          <a:p>
            <a:pPr marL="266700" marR="279083" indent="-257651" algn="just">
              <a:spcBef>
                <a:spcPts val="746"/>
              </a:spcBef>
              <a:tabLst>
                <a:tab pos="266700" algn="l"/>
              </a:tabLst>
              <a:defRPr/>
            </a:pPr>
            <a:r>
              <a:rPr lang="en-US" dirty="0">
                <a:cs typeface="Comic Sans MS"/>
              </a:rPr>
              <a:t>Milestone </a:t>
            </a:r>
            <a:r>
              <a:rPr lang="en-US" dirty="0" err="1">
                <a:cs typeface="Comic Sans MS"/>
              </a:rPr>
              <a:t>merupakan</a:t>
            </a:r>
            <a:r>
              <a:rPr lang="en-US" dirty="0">
                <a:cs typeface="Comic Sans MS"/>
              </a:rPr>
              <a:t> </a:t>
            </a:r>
            <a:r>
              <a:rPr lang="en-US" spc="-4" dirty="0" err="1">
                <a:cs typeface="Comic Sans MS"/>
              </a:rPr>
              <a:t>daftar</a:t>
            </a:r>
            <a:r>
              <a:rPr lang="en-US" spc="-4" dirty="0">
                <a:cs typeface="Comic Sans MS"/>
              </a:rPr>
              <a:t> </a:t>
            </a:r>
            <a:r>
              <a:rPr lang="en-US" dirty="0" err="1">
                <a:cs typeface="Comic Sans MS"/>
              </a:rPr>
              <a:t>peristiwa</a:t>
            </a:r>
            <a:r>
              <a:rPr lang="en-US" spc="-41" dirty="0">
                <a:cs typeface="Comic Sans MS"/>
              </a:rPr>
              <a:t> </a:t>
            </a:r>
            <a:r>
              <a:rPr lang="en-US" dirty="0">
                <a:cs typeface="Comic Sans MS"/>
              </a:rPr>
              <a:t>yang</a:t>
            </a:r>
            <a:r>
              <a:rPr lang="en-US" spc="-8" dirty="0">
                <a:cs typeface="Comic Sans MS"/>
              </a:rPr>
              <a:t> </a:t>
            </a:r>
            <a:r>
              <a:rPr lang="en-US" dirty="0" err="1">
                <a:cs typeface="Comic Sans MS"/>
              </a:rPr>
              <a:t>menjadi</a:t>
            </a:r>
            <a:r>
              <a:rPr lang="en-US" dirty="0">
                <a:cs typeface="Comic Sans MS"/>
              </a:rPr>
              <a:t>  </a:t>
            </a:r>
            <a:r>
              <a:rPr lang="en-US" dirty="0" err="1">
                <a:cs typeface="Comic Sans MS"/>
              </a:rPr>
              <a:t>penanda</a:t>
            </a:r>
            <a:r>
              <a:rPr lang="en-US" dirty="0">
                <a:cs typeface="Comic Sans MS"/>
              </a:rPr>
              <a:t> </a:t>
            </a:r>
            <a:r>
              <a:rPr lang="en-US" dirty="0" err="1">
                <a:cs typeface="Comic Sans MS"/>
              </a:rPr>
              <a:t>selesainya</a:t>
            </a:r>
            <a:r>
              <a:rPr lang="en-US" dirty="0">
                <a:cs typeface="Comic Sans MS"/>
              </a:rPr>
              <a:t> </a:t>
            </a:r>
            <a:r>
              <a:rPr lang="en-US" dirty="0" err="1">
                <a:cs typeface="Comic Sans MS"/>
              </a:rPr>
              <a:t>suatu</a:t>
            </a:r>
            <a:r>
              <a:rPr lang="en-US" spc="-49" dirty="0">
                <a:cs typeface="Comic Sans MS"/>
              </a:rPr>
              <a:t> </a:t>
            </a:r>
            <a:r>
              <a:rPr lang="en-US" dirty="0" err="1">
                <a:cs typeface="Comic Sans MS"/>
              </a:rPr>
              <a:t>pekerjaan</a:t>
            </a:r>
            <a:r>
              <a:rPr lang="en-US" dirty="0">
                <a:cs typeface="Comic Sans MS"/>
              </a:rPr>
              <a:t>.</a:t>
            </a:r>
          </a:p>
          <a:p>
            <a:pPr marL="266700" marR="279083" indent="-257651" algn="just">
              <a:spcBef>
                <a:spcPts val="746"/>
              </a:spcBef>
              <a:tabLst>
                <a:tab pos="266700" algn="l"/>
              </a:tabLst>
              <a:defRPr/>
            </a:pPr>
            <a:endParaRPr lang="en-US" dirty="0">
              <a:cs typeface="Times New Roman"/>
            </a:endParaRPr>
          </a:p>
          <a:p>
            <a:pPr marL="266700" marR="3810" lvl="0" indent="-257651" algn="just">
              <a:tabLst>
                <a:tab pos="266700" algn="l"/>
              </a:tabLst>
              <a:defRPr/>
            </a:pPr>
            <a:r>
              <a:rPr lang="en-US" spc="-120" dirty="0">
                <a:cs typeface="Microsoft Sans Serif"/>
              </a:rPr>
              <a:t>	</a:t>
            </a:r>
            <a:r>
              <a:rPr lang="en-US" dirty="0">
                <a:cs typeface="Comic Sans MS"/>
              </a:rPr>
              <a:t>Milestone list </a:t>
            </a:r>
            <a:r>
              <a:rPr lang="en-US" dirty="0" err="1">
                <a:cs typeface="Comic Sans MS"/>
              </a:rPr>
              <a:t>adalah</a:t>
            </a:r>
            <a:r>
              <a:rPr lang="en-US" dirty="0">
                <a:cs typeface="Comic Sans MS"/>
              </a:rPr>
              <a:t> </a:t>
            </a:r>
            <a:r>
              <a:rPr lang="en-US" spc="-4" dirty="0" err="1">
                <a:cs typeface="Comic Sans MS"/>
              </a:rPr>
              <a:t>daftar</a:t>
            </a:r>
            <a:r>
              <a:rPr lang="en-US" spc="-8" dirty="0">
                <a:cs typeface="Comic Sans MS"/>
              </a:rPr>
              <a:t> </a:t>
            </a:r>
            <a:r>
              <a:rPr lang="en-US" spc="-4" dirty="0" err="1">
                <a:cs typeface="Comic Sans MS"/>
              </a:rPr>
              <a:t>mengidentifikasi</a:t>
            </a:r>
            <a:r>
              <a:rPr lang="en-US" spc="-11" dirty="0">
                <a:cs typeface="Comic Sans MS"/>
              </a:rPr>
              <a:t> </a:t>
            </a:r>
            <a:r>
              <a:rPr lang="en-US" dirty="0" err="1">
                <a:cs typeface="Comic Sans MS"/>
              </a:rPr>
              <a:t>semua</a:t>
            </a:r>
            <a:r>
              <a:rPr lang="en-US" dirty="0">
                <a:cs typeface="Comic Sans MS"/>
              </a:rPr>
              <a:t>  milestone </a:t>
            </a:r>
            <a:r>
              <a:rPr lang="en-US" dirty="0" err="1">
                <a:cs typeface="Comic Sans MS"/>
              </a:rPr>
              <a:t>proyek</a:t>
            </a:r>
            <a:r>
              <a:rPr lang="en-US" dirty="0">
                <a:cs typeface="Comic Sans MS"/>
              </a:rPr>
              <a:t> </a:t>
            </a:r>
            <a:r>
              <a:rPr lang="en-US" spc="-4" dirty="0" err="1">
                <a:cs typeface="Comic Sans MS"/>
              </a:rPr>
              <a:t>dan</a:t>
            </a:r>
            <a:r>
              <a:rPr lang="en-US" spc="-4" dirty="0">
                <a:cs typeface="Comic Sans MS"/>
              </a:rPr>
              <a:t> </a:t>
            </a:r>
            <a:r>
              <a:rPr lang="en-US" dirty="0" err="1">
                <a:cs typeface="Comic Sans MS"/>
              </a:rPr>
              <a:t>menunjukkan</a:t>
            </a:r>
            <a:r>
              <a:rPr lang="en-US" dirty="0">
                <a:cs typeface="Comic Sans MS"/>
              </a:rPr>
              <a:t> </a:t>
            </a:r>
            <a:r>
              <a:rPr lang="en-US" dirty="0" err="1">
                <a:cs typeface="Comic Sans MS"/>
              </a:rPr>
              <a:t>apakah</a:t>
            </a:r>
            <a:r>
              <a:rPr lang="en-US" dirty="0">
                <a:cs typeface="Comic Sans MS"/>
              </a:rPr>
              <a:t> milestone  </a:t>
            </a:r>
            <a:r>
              <a:rPr lang="en-US" dirty="0" err="1">
                <a:cs typeface="Comic Sans MS"/>
              </a:rPr>
              <a:t>adalah</a:t>
            </a:r>
            <a:r>
              <a:rPr lang="en-US" dirty="0">
                <a:cs typeface="Comic Sans MS"/>
              </a:rPr>
              <a:t> </a:t>
            </a:r>
            <a:r>
              <a:rPr lang="en-US" spc="-4" dirty="0" err="1">
                <a:cs typeface="Comic Sans MS"/>
              </a:rPr>
              <a:t>wajib</a:t>
            </a:r>
            <a:r>
              <a:rPr lang="en-US" spc="-4" dirty="0">
                <a:cs typeface="Comic Sans MS"/>
              </a:rPr>
              <a:t>, </a:t>
            </a:r>
            <a:r>
              <a:rPr lang="en-US" dirty="0" err="1">
                <a:cs typeface="Comic Sans MS"/>
              </a:rPr>
              <a:t>seperti</a:t>
            </a:r>
            <a:r>
              <a:rPr lang="en-US" dirty="0">
                <a:cs typeface="Comic Sans MS"/>
              </a:rPr>
              <a:t> yang </a:t>
            </a:r>
            <a:r>
              <a:rPr lang="en-US" spc="-4" dirty="0" err="1">
                <a:cs typeface="Comic Sans MS"/>
              </a:rPr>
              <a:t>dipersyaratkan</a:t>
            </a:r>
            <a:r>
              <a:rPr lang="en-US" spc="-4" dirty="0">
                <a:cs typeface="Comic Sans MS"/>
              </a:rPr>
              <a:t> </a:t>
            </a:r>
            <a:r>
              <a:rPr lang="en-US" dirty="0" err="1">
                <a:cs typeface="Comic Sans MS"/>
              </a:rPr>
              <a:t>oleh</a:t>
            </a:r>
            <a:r>
              <a:rPr lang="en-US" dirty="0">
                <a:cs typeface="Comic Sans MS"/>
              </a:rPr>
              <a:t> </a:t>
            </a:r>
            <a:r>
              <a:rPr lang="en-US" spc="-4" dirty="0" err="1">
                <a:cs typeface="Comic Sans MS"/>
              </a:rPr>
              <a:t>kontrak</a:t>
            </a:r>
            <a:r>
              <a:rPr lang="en-US" spc="-4" dirty="0">
                <a:cs typeface="Comic Sans MS"/>
              </a:rPr>
              <a:t>,  </a:t>
            </a:r>
            <a:r>
              <a:rPr lang="en-US" dirty="0" err="1">
                <a:cs typeface="Comic Sans MS"/>
              </a:rPr>
              <a:t>atau</a:t>
            </a:r>
            <a:r>
              <a:rPr lang="en-US" dirty="0">
                <a:cs typeface="Comic Sans MS"/>
              </a:rPr>
              <a:t> </a:t>
            </a:r>
            <a:r>
              <a:rPr lang="en-US" dirty="0" err="1">
                <a:cs typeface="Comic Sans MS"/>
              </a:rPr>
              <a:t>opsional</a:t>
            </a:r>
            <a:r>
              <a:rPr lang="en-US" dirty="0">
                <a:cs typeface="Comic Sans MS"/>
              </a:rPr>
              <a:t>, </a:t>
            </a:r>
            <a:r>
              <a:rPr lang="en-US" dirty="0" err="1">
                <a:cs typeface="Comic Sans MS"/>
              </a:rPr>
              <a:t>seperti</a:t>
            </a:r>
            <a:r>
              <a:rPr lang="en-US" dirty="0">
                <a:cs typeface="Comic Sans MS"/>
              </a:rPr>
              <a:t> yang </a:t>
            </a:r>
            <a:r>
              <a:rPr lang="en-US" spc="-4" dirty="0" err="1">
                <a:cs typeface="Comic Sans MS"/>
              </a:rPr>
              <a:t>berdasarkan</a:t>
            </a:r>
            <a:r>
              <a:rPr lang="en-US" spc="-4" dirty="0">
                <a:cs typeface="Comic Sans MS"/>
              </a:rPr>
              <a:t> </a:t>
            </a:r>
            <a:r>
              <a:rPr lang="en-US" spc="-4" dirty="0" err="1">
                <a:cs typeface="Comic Sans MS"/>
              </a:rPr>
              <a:t>informasi</a:t>
            </a:r>
            <a:r>
              <a:rPr lang="en-US" spc="-4" dirty="0">
                <a:cs typeface="Comic Sans MS"/>
              </a:rPr>
              <a:t>  </a:t>
            </a:r>
            <a:r>
              <a:rPr lang="en-US" dirty="0" err="1">
                <a:cs typeface="Comic Sans MS"/>
              </a:rPr>
              <a:t>historis</a:t>
            </a:r>
            <a:r>
              <a:rPr lang="en-US" dirty="0">
                <a:cs typeface="Comic Sans MS"/>
              </a:rPr>
              <a:t>. </a:t>
            </a:r>
          </a:p>
          <a:p>
            <a:pPr marL="266700" marR="3810" lvl="0" indent="-257651" algn="just">
              <a:tabLst>
                <a:tab pos="266700" algn="l"/>
              </a:tabLst>
              <a:defRPr/>
            </a:pPr>
            <a:endParaRPr lang="en-US" dirty="0">
              <a:cs typeface="Comic Sans MS"/>
            </a:endParaRPr>
          </a:p>
          <a:p>
            <a:pPr marL="266700" marR="3810" lvl="0" indent="7144" algn="just">
              <a:tabLst>
                <a:tab pos="266700" algn="l"/>
              </a:tabLst>
              <a:defRPr/>
            </a:pPr>
            <a:r>
              <a:rPr lang="en-US" dirty="0">
                <a:cs typeface="Comic Sans MS"/>
              </a:rPr>
              <a:t>Milestones </a:t>
            </a:r>
            <a:r>
              <a:rPr lang="en-US" spc="-4" dirty="0" err="1">
                <a:cs typeface="Comic Sans MS"/>
              </a:rPr>
              <a:t>mirip</a:t>
            </a:r>
            <a:r>
              <a:rPr lang="en-US" spc="-4" dirty="0">
                <a:cs typeface="Comic Sans MS"/>
              </a:rPr>
              <a:t> </a:t>
            </a:r>
            <a:r>
              <a:rPr lang="en-US" spc="-4" dirty="0" err="1">
                <a:cs typeface="Comic Sans MS"/>
              </a:rPr>
              <a:t>dengan</a:t>
            </a:r>
            <a:r>
              <a:rPr lang="en-US" spc="-4" dirty="0">
                <a:cs typeface="Comic Sans MS"/>
              </a:rPr>
              <a:t> </a:t>
            </a:r>
            <a:r>
              <a:rPr lang="en-US" spc="-4" dirty="0" err="1">
                <a:cs typeface="Comic Sans MS"/>
              </a:rPr>
              <a:t>jadwal</a:t>
            </a:r>
            <a:r>
              <a:rPr lang="en-US" spc="-4" dirty="0">
                <a:cs typeface="Comic Sans MS"/>
              </a:rPr>
              <a:t> </a:t>
            </a:r>
            <a:r>
              <a:rPr lang="en-US" dirty="0" err="1">
                <a:cs typeface="Comic Sans MS"/>
              </a:rPr>
              <a:t>kegiatan</a:t>
            </a:r>
            <a:r>
              <a:rPr lang="en-US" dirty="0">
                <a:cs typeface="Comic Sans MS"/>
              </a:rPr>
              <a:t> </a:t>
            </a:r>
            <a:r>
              <a:rPr lang="en-US" spc="-4" dirty="0" err="1">
                <a:cs typeface="Comic Sans MS"/>
              </a:rPr>
              <a:t>rutin</a:t>
            </a:r>
            <a:r>
              <a:rPr lang="en-US" dirty="0">
                <a:cs typeface="Comic Sans MS"/>
              </a:rPr>
              <a:t>,  </a:t>
            </a:r>
            <a:r>
              <a:rPr lang="en-US" spc="-4" dirty="0" err="1">
                <a:cs typeface="Comic Sans MS"/>
              </a:rPr>
              <a:t>dengan</a:t>
            </a:r>
            <a:r>
              <a:rPr lang="en-US" spc="-4" dirty="0">
                <a:cs typeface="Comic Sans MS"/>
              </a:rPr>
              <a:t> </a:t>
            </a:r>
            <a:r>
              <a:rPr lang="en-US" dirty="0" err="1">
                <a:cs typeface="Comic Sans MS"/>
              </a:rPr>
              <a:t>struktur</a:t>
            </a:r>
            <a:r>
              <a:rPr lang="en-US" dirty="0">
                <a:cs typeface="Comic Sans MS"/>
              </a:rPr>
              <a:t> </a:t>
            </a:r>
            <a:r>
              <a:rPr lang="en-US" dirty="0" err="1">
                <a:cs typeface="Comic Sans MS"/>
              </a:rPr>
              <a:t>dan</a:t>
            </a:r>
            <a:r>
              <a:rPr lang="en-US" dirty="0">
                <a:cs typeface="Comic Sans MS"/>
              </a:rPr>
              <a:t> </a:t>
            </a:r>
            <a:r>
              <a:rPr lang="en-US" dirty="0" err="1">
                <a:cs typeface="Comic Sans MS"/>
              </a:rPr>
              <a:t>atribut</a:t>
            </a:r>
            <a:r>
              <a:rPr lang="en-US" dirty="0">
                <a:cs typeface="Comic Sans MS"/>
              </a:rPr>
              <a:t> yang </a:t>
            </a:r>
            <a:r>
              <a:rPr lang="en-US" dirty="0" err="1">
                <a:cs typeface="Comic Sans MS"/>
              </a:rPr>
              <a:t>sama</a:t>
            </a:r>
            <a:r>
              <a:rPr lang="en-US" dirty="0">
                <a:cs typeface="Comic Sans MS"/>
              </a:rPr>
              <a:t>.</a:t>
            </a:r>
          </a:p>
        </p:txBody>
      </p:sp>
    </p:spTree>
    <p:extLst>
      <p:ext uri="{BB962C8B-B14F-4D97-AF65-F5344CB8AC3E}">
        <p14:creationId xmlns:p14="http://schemas.microsoft.com/office/powerpoint/2010/main" val="1862385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641" y="383364"/>
            <a:ext cx="5715000" cy="422672"/>
          </a:xfrm>
        </p:spPr>
        <p:txBody>
          <a:bodyPr/>
          <a:lstStyle/>
          <a:p>
            <a:r>
              <a:rPr lang="en-US" sz="2400" dirty="0" err="1"/>
              <a:t>Contoh</a:t>
            </a:r>
            <a:r>
              <a:rPr lang="en-US" sz="2400" dirty="0"/>
              <a:t> Activity List</a:t>
            </a:r>
            <a:endParaRPr lang="en-GB" sz="2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0799903"/>
              </p:ext>
            </p:extLst>
          </p:nvPr>
        </p:nvGraphicFramePr>
        <p:xfrm>
          <a:off x="1766048" y="1176604"/>
          <a:ext cx="8054787" cy="3593069"/>
        </p:xfrm>
        <a:graphic>
          <a:graphicData uri="http://schemas.openxmlformats.org/drawingml/2006/table">
            <a:tbl>
              <a:tblPr firstRow="1" bandRow="1">
                <a:tableStyleId>{5940675A-B579-460E-94D1-54222C63F5DA}</a:tableStyleId>
              </a:tblPr>
              <a:tblGrid>
                <a:gridCol w="411239">
                  <a:extLst>
                    <a:ext uri="{9D8B030D-6E8A-4147-A177-3AD203B41FA5}">
                      <a16:colId xmlns:a16="http://schemas.microsoft.com/office/drawing/2014/main" val="20000"/>
                    </a:ext>
                  </a:extLst>
                </a:gridCol>
                <a:gridCol w="3932161">
                  <a:extLst>
                    <a:ext uri="{9D8B030D-6E8A-4147-A177-3AD203B41FA5}">
                      <a16:colId xmlns:a16="http://schemas.microsoft.com/office/drawing/2014/main" val="20001"/>
                    </a:ext>
                  </a:extLst>
                </a:gridCol>
                <a:gridCol w="1002702">
                  <a:extLst>
                    <a:ext uri="{9D8B030D-6E8A-4147-A177-3AD203B41FA5}">
                      <a16:colId xmlns:a16="http://schemas.microsoft.com/office/drawing/2014/main" val="20002"/>
                    </a:ext>
                  </a:extLst>
                </a:gridCol>
                <a:gridCol w="584051">
                  <a:extLst>
                    <a:ext uri="{9D8B030D-6E8A-4147-A177-3AD203B41FA5}">
                      <a16:colId xmlns:a16="http://schemas.microsoft.com/office/drawing/2014/main" val="20003"/>
                    </a:ext>
                  </a:extLst>
                </a:gridCol>
                <a:gridCol w="484094">
                  <a:extLst>
                    <a:ext uri="{9D8B030D-6E8A-4147-A177-3AD203B41FA5}">
                      <a16:colId xmlns:a16="http://schemas.microsoft.com/office/drawing/2014/main" val="20004"/>
                    </a:ext>
                  </a:extLst>
                </a:gridCol>
                <a:gridCol w="537883">
                  <a:extLst>
                    <a:ext uri="{9D8B030D-6E8A-4147-A177-3AD203B41FA5}">
                      <a16:colId xmlns:a16="http://schemas.microsoft.com/office/drawing/2014/main" val="20005"/>
                    </a:ext>
                  </a:extLst>
                </a:gridCol>
                <a:gridCol w="578223">
                  <a:extLst>
                    <a:ext uri="{9D8B030D-6E8A-4147-A177-3AD203B41FA5}">
                      <a16:colId xmlns:a16="http://schemas.microsoft.com/office/drawing/2014/main" val="20006"/>
                    </a:ext>
                  </a:extLst>
                </a:gridCol>
                <a:gridCol w="524434">
                  <a:extLst>
                    <a:ext uri="{9D8B030D-6E8A-4147-A177-3AD203B41FA5}">
                      <a16:colId xmlns:a16="http://schemas.microsoft.com/office/drawing/2014/main" val="20007"/>
                    </a:ext>
                  </a:extLst>
                </a:gridCol>
              </a:tblGrid>
              <a:tr h="369809">
                <a:tc rowSpan="2">
                  <a:txBody>
                    <a:bodyPr/>
                    <a:lstStyle/>
                    <a:p>
                      <a:endParaRPr lang="en-US" sz="1400" b="1" dirty="0">
                        <a:solidFill>
                          <a:schemeClr val="bg1"/>
                        </a:solidFill>
                      </a:endParaRPr>
                    </a:p>
                    <a:p>
                      <a:r>
                        <a:rPr lang="en-US" sz="1400" b="1" dirty="0">
                          <a:solidFill>
                            <a:schemeClr val="bg1"/>
                          </a:solidFill>
                        </a:rPr>
                        <a:t>No</a:t>
                      </a:r>
                      <a:endParaRPr lang="en-GB" sz="1400" b="1" dirty="0">
                        <a:solidFill>
                          <a:schemeClr val="bg1"/>
                        </a:solidFill>
                      </a:endParaRPr>
                    </a:p>
                  </a:txBody>
                  <a:tcPr marL="68580" marR="68580" marT="34290" marB="34290">
                    <a:solidFill>
                      <a:schemeClr val="accent1"/>
                    </a:solidFill>
                  </a:tcPr>
                </a:tc>
                <a:tc rowSpan="2">
                  <a:txBody>
                    <a:bodyPr/>
                    <a:lstStyle/>
                    <a:p>
                      <a:pPr algn="l"/>
                      <a:endParaRPr lang="en-US" sz="1400" b="1" dirty="0">
                        <a:solidFill>
                          <a:schemeClr val="bg1"/>
                        </a:solidFill>
                      </a:endParaRPr>
                    </a:p>
                    <a:p>
                      <a:pPr algn="l"/>
                      <a:r>
                        <a:rPr lang="en-US" sz="1400" b="1" dirty="0" err="1">
                          <a:solidFill>
                            <a:schemeClr val="bg1"/>
                          </a:solidFill>
                        </a:rPr>
                        <a:t>Ruang</a:t>
                      </a:r>
                      <a:r>
                        <a:rPr lang="en-US" sz="1400" b="1" dirty="0">
                          <a:solidFill>
                            <a:schemeClr val="bg1"/>
                          </a:solidFill>
                        </a:rPr>
                        <a:t> </a:t>
                      </a:r>
                      <a:r>
                        <a:rPr lang="en-US" sz="1400" b="1" dirty="0" err="1">
                          <a:solidFill>
                            <a:schemeClr val="bg1"/>
                          </a:solidFill>
                        </a:rPr>
                        <a:t>Lingkup</a:t>
                      </a:r>
                      <a:r>
                        <a:rPr lang="en-US" sz="1400" b="1" dirty="0">
                          <a:solidFill>
                            <a:schemeClr val="bg1"/>
                          </a:solidFill>
                        </a:rPr>
                        <a:t> / </a:t>
                      </a:r>
                      <a:r>
                        <a:rPr lang="en-US" sz="1400" b="1" dirty="0" err="1">
                          <a:solidFill>
                            <a:schemeClr val="bg1"/>
                          </a:solidFill>
                        </a:rPr>
                        <a:t>Paket</a:t>
                      </a:r>
                      <a:r>
                        <a:rPr lang="en-US" sz="1400" b="1" dirty="0">
                          <a:solidFill>
                            <a:schemeClr val="bg1"/>
                          </a:solidFill>
                        </a:rPr>
                        <a:t> </a:t>
                      </a:r>
                      <a:r>
                        <a:rPr lang="en-US" sz="1400" b="1" dirty="0" err="1">
                          <a:solidFill>
                            <a:schemeClr val="bg1"/>
                          </a:solidFill>
                        </a:rPr>
                        <a:t>Pekerjaan</a:t>
                      </a:r>
                      <a:r>
                        <a:rPr lang="en-US" sz="1400" b="1" dirty="0">
                          <a:solidFill>
                            <a:schemeClr val="bg1"/>
                          </a:solidFill>
                        </a:rPr>
                        <a:t> &amp; </a:t>
                      </a:r>
                      <a:r>
                        <a:rPr lang="en-US" sz="1400" b="1" dirty="0" err="1">
                          <a:solidFill>
                            <a:schemeClr val="bg1"/>
                          </a:solidFill>
                        </a:rPr>
                        <a:t>Uraian</a:t>
                      </a:r>
                      <a:r>
                        <a:rPr lang="en-US" sz="1400" b="1" dirty="0">
                          <a:solidFill>
                            <a:schemeClr val="bg1"/>
                          </a:solidFill>
                        </a:rPr>
                        <a:t> </a:t>
                      </a:r>
                      <a:r>
                        <a:rPr lang="en-US" sz="1400" b="1" dirty="0" err="1">
                          <a:solidFill>
                            <a:schemeClr val="bg1"/>
                          </a:solidFill>
                        </a:rPr>
                        <a:t>Kegiatan</a:t>
                      </a:r>
                      <a:endParaRPr lang="en-GB" sz="1400" b="1" dirty="0">
                        <a:solidFill>
                          <a:schemeClr val="bg1"/>
                        </a:solidFill>
                      </a:endParaRPr>
                    </a:p>
                  </a:txBody>
                  <a:tcPr marL="68580" marR="68580" marT="34290" marB="34290">
                    <a:solidFill>
                      <a:schemeClr val="accent1"/>
                    </a:solidFill>
                  </a:tcPr>
                </a:tc>
                <a:tc rowSpan="2">
                  <a:txBody>
                    <a:bodyPr/>
                    <a:lstStyle/>
                    <a:p>
                      <a:pPr algn="ctr"/>
                      <a:endParaRPr lang="en-US" sz="1400" b="1" dirty="0">
                        <a:solidFill>
                          <a:schemeClr val="bg1"/>
                        </a:solidFill>
                      </a:endParaRPr>
                    </a:p>
                    <a:p>
                      <a:pPr algn="ctr"/>
                      <a:r>
                        <a:rPr lang="en-US" sz="1400" b="1" dirty="0" err="1">
                          <a:solidFill>
                            <a:schemeClr val="bg1"/>
                          </a:solidFill>
                        </a:rPr>
                        <a:t>Predecesor</a:t>
                      </a:r>
                      <a:endParaRPr lang="en-GB" sz="1400" b="1" dirty="0">
                        <a:solidFill>
                          <a:schemeClr val="bg1"/>
                        </a:solidFill>
                      </a:endParaRPr>
                    </a:p>
                  </a:txBody>
                  <a:tcPr marL="68580" marR="68580" marT="34290" marB="34290">
                    <a:solidFill>
                      <a:schemeClr val="accent1"/>
                    </a:solidFill>
                  </a:tcPr>
                </a:tc>
                <a:tc gridSpan="3">
                  <a:txBody>
                    <a:bodyPr/>
                    <a:lstStyle/>
                    <a:p>
                      <a:pPr algn="ctr"/>
                      <a:r>
                        <a:rPr lang="en-US" sz="1400" b="1" dirty="0" err="1">
                          <a:solidFill>
                            <a:schemeClr val="bg1"/>
                          </a:solidFill>
                        </a:rPr>
                        <a:t>Estimasi</a:t>
                      </a:r>
                      <a:r>
                        <a:rPr lang="en-US" sz="1400" b="1" dirty="0">
                          <a:solidFill>
                            <a:schemeClr val="bg1"/>
                          </a:solidFill>
                        </a:rPr>
                        <a:t> Resources</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tc hMerge="1">
                  <a:txBody>
                    <a:bodyPr/>
                    <a:lstStyle/>
                    <a:p>
                      <a:endParaRPr lang="en-GB"/>
                    </a:p>
                  </a:txBody>
                  <a:tcPr/>
                </a:tc>
                <a:tc gridSpan="2">
                  <a:txBody>
                    <a:bodyPr/>
                    <a:lstStyle/>
                    <a:p>
                      <a:pPr algn="ctr"/>
                      <a:r>
                        <a:rPr lang="en-US" sz="1400" b="1" dirty="0" err="1">
                          <a:solidFill>
                            <a:schemeClr val="bg1"/>
                          </a:solidFill>
                        </a:rPr>
                        <a:t>Estimasi</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extLst>
                  <a:ext uri="{0D108BD9-81ED-4DB2-BD59-A6C34878D82A}">
                    <a16:rowId xmlns:a16="http://schemas.microsoft.com/office/drawing/2014/main" val="10000"/>
                  </a:ext>
                </a:extLst>
              </a:tr>
              <a:tr h="161365">
                <a:tc vMerge="1">
                  <a:txBody>
                    <a:bodyPr/>
                    <a:lstStyle/>
                    <a:p>
                      <a:endParaRPr lang="en-US" sz="1200" dirty="0">
                        <a:solidFill>
                          <a:schemeClr val="bg1"/>
                        </a:solidFill>
                      </a:endParaRPr>
                    </a:p>
                  </a:txBody>
                  <a:tcPr marL="68580" marR="68580" marT="34290" marB="34290">
                    <a:solidFill>
                      <a:schemeClr val="accent1"/>
                    </a:solidFill>
                  </a:tcPr>
                </a:tc>
                <a:tc vMerge="1">
                  <a:txBody>
                    <a:bodyPr/>
                    <a:lstStyle/>
                    <a:p>
                      <a:pPr marL="0" indent="0">
                        <a:buFont typeface="+mj-lt"/>
                        <a:buNone/>
                      </a:pPr>
                      <a:endParaRPr lang="en-US" sz="1200" baseline="0" dirty="0">
                        <a:solidFill>
                          <a:schemeClr val="bg1"/>
                        </a:solidFill>
                      </a:endParaRPr>
                    </a:p>
                  </a:txBody>
                  <a:tcPr marL="68580" marR="68580" marT="34290" marB="34290">
                    <a:solidFill>
                      <a:schemeClr val="accent1"/>
                    </a:solidFill>
                  </a:tcPr>
                </a:tc>
                <a:tc vMerge="1">
                  <a:txBody>
                    <a:bodyPr/>
                    <a:lstStyle/>
                    <a:p>
                      <a:endParaRPr lang="en-GB" sz="1200" dirty="0">
                        <a:solidFill>
                          <a:schemeClr val="bg1"/>
                        </a:solidFill>
                      </a:endParaRPr>
                    </a:p>
                  </a:txBody>
                  <a:tcPr marL="68580" marR="68580" marT="34290" marB="34290">
                    <a:solidFill>
                      <a:schemeClr val="accent1"/>
                    </a:solidFill>
                  </a:tcPr>
                </a:tc>
                <a:tc>
                  <a:txBody>
                    <a:bodyPr/>
                    <a:lstStyle/>
                    <a:p>
                      <a:r>
                        <a:rPr lang="en-US" sz="1200" b="1" dirty="0">
                          <a:solidFill>
                            <a:schemeClr val="bg1"/>
                          </a:solidFill>
                        </a:rPr>
                        <a:t>Orang</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Alat</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Bahan</a:t>
                      </a:r>
                      <a:endParaRPr lang="en-US"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Durasi</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Biaya</a:t>
                      </a:r>
                      <a:endParaRPr lang="en-GB" sz="12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1"/>
                  </a:ext>
                </a:extLst>
              </a:tr>
              <a:tr h="517097">
                <a:tc>
                  <a:txBody>
                    <a:bodyPr/>
                    <a:lstStyle/>
                    <a:p>
                      <a:pPr algn="ctr"/>
                      <a:r>
                        <a:rPr lang="en-US" sz="1200" dirty="0"/>
                        <a:t>I</a:t>
                      </a:r>
                    </a:p>
                  </a:txBody>
                  <a:tcPr marL="68580" marR="68580" marT="34290" marB="34290">
                    <a:solidFill>
                      <a:schemeClr val="tx1">
                        <a:lumMod val="10000"/>
                        <a:lumOff val="9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 typeface="+mj-lt"/>
                        <a:buNone/>
                        <a:tabLst/>
                        <a:defRPr/>
                      </a:pPr>
                      <a:r>
                        <a:rPr lang="en-US" sz="1200" dirty="0" err="1"/>
                        <a:t>Buat</a:t>
                      </a:r>
                      <a:r>
                        <a:rPr lang="en-US" sz="1200" dirty="0"/>
                        <a:t> </a:t>
                      </a:r>
                      <a:r>
                        <a:rPr lang="en-US" sz="1200" dirty="0" err="1"/>
                        <a:t>Buku</a:t>
                      </a:r>
                      <a:r>
                        <a:rPr lang="en-US" sz="1200" dirty="0"/>
                        <a:t> </a:t>
                      </a:r>
                      <a:r>
                        <a:rPr lang="en-US" sz="1200" dirty="0" err="1"/>
                        <a:t>Pedoman</a:t>
                      </a:r>
                      <a:r>
                        <a:rPr lang="en-US" sz="1200" dirty="0"/>
                        <a:t> GCG</a:t>
                      </a:r>
                    </a:p>
                    <a:p>
                      <a:pPr marL="268288" indent="-268288">
                        <a:buFont typeface="+mj-lt"/>
                        <a:buAutoNum type="alphaLcParenR"/>
                      </a:pPr>
                      <a:r>
                        <a:rPr lang="en-US" sz="1200" dirty="0" err="1"/>
                        <a:t>Pelajari</a:t>
                      </a:r>
                      <a:r>
                        <a:rPr lang="en-US" sz="1200" dirty="0"/>
                        <a:t> </a:t>
                      </a:r>
                      <a:r>
                        <a:rPr lang="en-US" sz="1200" dirty="0" err="1"/>
                        <a:t>Buku</a:t>
                      </a:r>
                      <a:r>
                        <a:rPr lang="en-US" sz="1200" dirty="0"/>
                        <a:t> </a:t>
                      </a:r>
                      <a:r>
                        <a:rPr lang="en-US" sz="1200" dirty="0" err="1"/>
                        <a:t>Pedoman</a:t>
                      </a:r>
                      <a:r>
                        <a:rPr lang="en-US" sz="1200" dirty="0"/>
                        <a:t> GCG yang </a:t>
                      </a:r>
                      <a:r>
                        <a:rPr lang="en-US" sz="1200" dirty="0" err="1"/>
                        <a:t>berlaku</a:t>
                      </a:r>
                      <a:r>
                        <a:rPr lang="en-US" sz="1200" dirty="0"/>
                        <a:t> </a:t>
                      </a:r>
                      <a:r>
                        <a:rPr lang="en-US" sz="1200" dirty="0" err="1"/>
                        <a:t>saat</a:t>
                      </a:r>
                      <a:r>
                        <a:rPr lang="en-US" sz="1200" dirty="0"/>
                        <a:t> </a:t>
                      </a:r>
                      <a:r>
                        <a:rPr lang="en-US" sz="1200" dirty="0" err="1"/>
                        <a:t>ini</a:t>
                      </a:r>
                      <a:endParaRPr lang="en-US" sz="1200" dirty="0"/>
                    </a:p>
                    <a:p>
                      <a:pPr marL="268288" indent="-268288">
                        <a:buFont typeface="+mj-lt"/>
                        <a:buAutoNum type="alphaLcParenR"/>
                      </a:pPr>
                      <a:r>
                        <a:rPr lang="en-US" sz="1200" dirty="0" err="1"/>
                        <a:t>Periksa</a:t>
                      </a:r>
                      <a:r>
                        <a:rPr lang="en-US" sz="1200" dirty="0"/>
                        <a:t> </a:t>
                      </a:r>
                      <a:r>
                        <a:rPr lang="en-US" sz="1200" dirty="0" err="1"/>
                        <a:t>kekurangan</a:t>
                      </a:r>
                      <a:r>
                        <a:rPr lang="en-US" sz="1200" baseline="0" dirty="0"/>
                        <a:t> – </a:t>
                      </a:r>
                      <a:r>
                        <a:rPr lang="en-US" sz="1200" baseline="0" dirty="0" err="1"/>
                        <a:t>kekurangan</a:t>
                      </a:r>
                      <a:r>
                        <a:rPr lang="en-US" sz="1200" baseline="0" dirty="0"/>
                        <a:t> </a:t>
                      </a:r>
                      <a:r>
                        <a:rPr lang="en-US" sz="1200" baseline="0" dirty="0" err="1"/>
                        <a:t>Buku</a:t>
                      </a:r>
                      <a:r>
                        <a:rPr lang="en-US" sz="1200" baseline="0" dirty="0"/>
                        <a:t> </a:t>
                      </a:r>
                      <a:r>
                        <a:rPr lang="en-US" sz="1200" baseline="0" dirty="0" err="1"/>
                        <a:t>Pedoman</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Lengkapi</a:t>
                      </a:r>
                      <a:r>
                        <a:rPr lang="en-US" sz="1200" baseline="0" dirty="0"/>
                        <a:t> / </a:t>
                      </a:r>
                      <a:r>
                        <a:rPr lang="en-US" sz="1200" baseline="0" dirty="0" err="1"/>
                        <a:t>Sempurnakan</a:t>
                      </a:r>
                      <a:r>
                        <a:rPr lang="en-US" sz="1200" baseline="0" dirty="0"/>
                        <a:t> </a:t>
                      </a:r>
                      <a:r>
                        <a:rPr lang="en-US" sz="1200" baseline="0" dirty="0" err="1"/>
                        <a:t>Buku</a:t>
                      </a:r>
                      <a:r>
                        <a:rPr lang="en-US" sz="1200" baseline="0" dirty="0"/>
                        <a:t> </a:t>
                      </a:r>
                      <a:r>
                        <a:rPr lang="en-US" sz="1200" baseline="0" dirty="0" err="1"/>
                        <a:t>tersebut</a:t>
                      </a:r>
                      <a:endParaRPr lang="en-US" sz="1200" baseline="0" dirty="0"/>
                    </a:p>
                    <a:p>
                      <a:pPr marL="268288" indent="-268288">
                        <a:buFont typeface="+mj-lt"/>
                        <a:buAutoNum type="alphaLcParenR"/>
                      </a:pPr>
                      <a:r>
                        <a:rPr lang="en-US" sz="1200" baseline="0" dirty="0" err="1"/>
                        <a:t>Kemas</a:t>
                      </a:r>
                      <a:r>
                        <a:rPr lang="en-US" sz="1200" baseline="0" dirty="0"/>
                        <a:t> </a:t>
                      </a:r>
                      <a:r>
                        <a:rPr lang="en-US" sz="1200" baseline="0" dirty="0" err="1"/>
                        <a:t>dalam</a:t>
                      </a:r>
                      <a:r>
                        <a:rPr lang="en-US" sz="1200" baseline="0" dirty="0"/>
                        <a:t> </a:t>
                      </a:r>
                      <a:r>
                        <a:rPr lang="en-US" sz="1200" baseline="0" dirty="0" err="1"/>
                        <a:t>bentuk</a:t>
                      </a:r>
                      <a:r>
                        <a:rPr lang="en-US" sz="1200" baseline="0" dirty="0"/>
                        <a:t> </a:t>
                      </a:r>
                      <a:r>
                        <a:rPr lang="en-US" sz="1200" baseline="0" dirty="0" err="1"/>
                        <a:t>Buku</a:t>
                      </a:r>
                      <a:endParaRPr lang="en-US" sz="1200" baseline="0" dirty="0"/>
                    </a:p>
                    <a:p>
                      <a:pPr marL="268288" indent="-268288">
                        <a:buFont typeface="+mj-lt"/>
                        <a:buAutoNum type="alphaLcParenR"/>
                      </a:pPr>
                      <a:r>
                        <a:rPr lang="en-US" sz="1200" baseline="0" dirty="0" err="1"/>
                        <a:t>Perbanyak</a:t>
                      </a:r>
                      <a:endParaRPr lang="en-US" sz="1200" baseline="0" dirty="0"/>
                    </a:p>
                    <a:p>
                      <a:pPr marL="0" marR="0" indent="0" algn="l" defTabSz="685800" rtl="0" eaLnBrk="1" fontAlgn="auto" latinLnBrk="0" hangingPunct="1">
                        <a:lnSpc>
                          <a:spcPct val="100000"/>
                        </a:lnSpc>
                        <a:spcBef>
                          <a:spcPts val="0"/>
                        </a:spcBef>
                        <a:spcAft>
                          <a:spcPts val="0"/>
                        </a:spcAft>
                        <a:buClrTx/>
                        <a:buSzTx/>
                        <a:buFont typeface="+mj-lt"/>
                        <a:buNone/>
                        <a:tabLst/>
                        <a:defRPr/>
                      </a:pPr>
                      <a:endParaRPr lang="en-US" sz="1200" dirty="0"/>
                    </a:p>
                  </a:txBody>
                  <a:tcPr marL="68580" marR="68580" marT="34290" marB="34290">
                    <a:solidFill>
                      <a:schemeClr val="tx1">
                        <a:lumMod val="10000"/>
                        <a:lumOff val="90000"/>
                      </a:schemeClr>
                    </a:solidFill>
                  </a:tcPr>
                </a:tc>
                <a:tc>
                  <a:txBody>
                    <a:bodyPr/>
                    <a:lstStyle/>
                    <a:p>
                      <a:pPr algn="ctr"/>
                      <a:endParaRPr lang="en-US" sz="1200" dirty="0"/>
                    </a:p>
                    <a:p>
                      <a:pPr algn="ctr"/>
                      <a:r>
                        <a:rPr lang="en-US" sz="1200" dirty="0"/>
                        <a:t>-</a:t>
                      </a:r>
                    </a:p>
                    <a:p>
                      <a:pPr algn="ctr"/>
                      <a:r>
                        <a:rPr lang="en-US" sz="1200" dirty="0"/>
                        <a:t>a</a:t>
                      </a:r>
                    </a:p>
                    <a:p>
                      <a:pPr algn="ctr"/>
                      <a:endParaRPr lang="en-US" sz="1200" dirty="0"/>
                    </a:p>
                    <a:p>
                      <a:pPr algn="ctr"/>
                      <a:r>
                        <a:rPr lang="en-US" sz="1200" dirty="0"/>
                        <a:t>b</a:t>
                      </a:r>
                    </a:p>
                    <a:p>
                      <a:pPr algn="ctr"/>
                      <a:r>
                        <a:rPr lang="en-US" sz="1200" dirty="0"/>
                        <a:t>c</a:t>
                      </a:r>
                    </a:p>
                    <a:p>
                      <a:pPr algn="ctr"/>
                      <a:r>
                        <a:rPr lang="en-US" sz="1200" dirty="0"/>
                        <a:t>d</a:t>
                      </a:r>
                      <a:endParaRPr lang="en-GB" sz="1200" dirty="0"/>
                    </a:p>
                    <a:p>
                      <a:endParaRPr lang="en-GB" sz="1200"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US" sz="1200" dirty="0"/>
                    </a:p>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extLst>
                  <a:ext uri="{0D108BD9-81ED-4DB2-BD59-A6C34878D82A}">
                    <a16:rowId xmlns:a16="http://schemas.microsoft.com/office/drawing/2014/main" val="10002"/>
                  </a:ext>
                </a:extLst>
              </a:tr>
              <a:tr h="517097">
                <a:tc>
                  <a:txBody>
                    <a:bodyPr/>
                    <a:lstStyle/>
                    <a:p>
                      <a:pPr algn="ctr"/>
                      <a:r>
                        <a:rPr lang="en-US" dirty="0"/>
                        <a:t>II</a:t>
                      </a:r>
                      <a:endParaRPr lang="en-GB" dirty="0"/>
                    </a:p>
                  </a:txBody>
                  <a:tcPr marL="68580" marR="68580" marT="34290" marB="34290">
                    <a:solidFill>
                      <a:schemeClr val="bg1">
                        <a:lumMod val="85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dirty="0" err="1"/>
                        <a:t>Sosialisasi</a:t>
                      </a:r>
                      <a:r>
                        <a:rPr lang="en-US" sz="1200" dirty="0"/>
                        <a:t> </a:t>
                      </a:r>
                      <a:r>
                        <a:rPr lang="en-US" sz="1200" dirty="0" err="1"/>
                        <a:t>Buku</a:t>
                      </a:r>
                      <a:r>
                        <a:rPr lang="en-US" sz="1200" dirty="0"/>
                        <a:t> </a:t>
                      </a:r>
                      <a:r>
                        <a:rPr lang="en-US" sz="1200" dirty="0" err="1"/>
                        <a:t>Pedoman</a:t>
                      </a:r>
                      <a:r>
                        <a:rPr lang="en-US" sz="1200" dirty="0"/>
                        <a:t> GCG yang</a:t>
                      </a:r>
                      <a:r>
                        <a:rPr lang="en-US" sz="1200" baseline="0" dirty="0"/>
                        <a:t> </a:t>
                      </a:r>
                      <a:r>
                        <a:rPr lang="en-US" sz="1200" baseline="0" dirty="0" err="1"/>
                        <a:t>telah</a:t>
                      </a:r>
                      <a:r>
                        <a:rPr lang="en-US" sz="1200" baseline="0" dirty="0"/>
                        <a:t> </a:t>
                      </a:r>
                      <a:r>
                        <a:rPr lang="en-US" sz="1200" baseline="0" dirty="0" err="1"/>
                        <a:t>disempurnakan</a:t>
                      </a:r>
                      <a:endParaRPr lang="en-US" sz="1200" baseline="0" dirty="0"/>
                    </a:p>
                    <a:p>
                      <a:pPr marL="268288" indent="-268288">
                        <a:buFont typeface="+mj-lt"/>
                        <a:buAutoNum type="alphaLcParenR" startAt="6"/>
                      </a:pPr>
                      <a:r>
                        <a:rPr lang="en-US" sz="1200" baseline="0" dirty="0" err="1"/>
                        <a:t>Desain</a:t>
                      </a:r>
                      <a:r>
                        <a:rPr lang="en-US" sz="1200" baseline="0" dirty="0"/>
                        <a:t> Program </a:t>
                      </a:r>
                      <a:r>
                        <a:rPr lang="en-US" sz="1200" baseline="0" dirty="0" err="1"/>
                        <a:t>Komunikasi</a:t>
                      </a:r>
                      <a:endParaRPr lang="en-US" sz="1200" baseline="0" dirty="0"/>
                    </a:p>
                    <a:p>
                      <a:pPr marL="268288" indent="-268288">
                        <a:buFont typeface="+mj-lt"/>
                        <a:buAutoNum type="alphaLcParenR" startAt="6"/>
                      </a:pPr>
                      <a:r>
                        <a:rPr lang="en-US" sz="1200" baseline="0" dirty="0" err="1"/>
                        <a:t>Desain</a:t>
                      </a:r>
                      <a:r>
                        <a:rPr lang="en-US" sz="1200" baseline="0" dirty="0"/>
                        <a:t> </a:t>
                      </a:r>
                      <a:r>
                        <a:rPr lang="en-US" sz="1200" baseline="0" dirty="0" err="1"/>
                        <a:t>Saluran</a:t>
                      </a:r>
                      <a:r>
                        <a:rPr lang="en-US" sz="1200" baseline="0" dirty="0"/>
                        <a:t> </a:t>
                      </a:r>
                      <a:r>
                        <a:rPr lang="en-US" sz="1200" baseline="0" dirty="0" err="1"/>
                        <a:t>Komunikasi</a:t>
                      </a:r>
                      <a:endParaRPr lang="en-US" sz="1200" baseline="0" dirty="0"/>
                    </a:p>
                    <a:p>
                      <a:pPr marL="268288" indent="-268288">
                        <a:buFont typeface="+mj-lt"/>
                        <a:buAutoNum type="alphaLcParenR" startAt="6"/>
                      </a:pPr>
                      <a:r>
                        <a:rPr lang="en-US" sz="1200" baseline="0" dirty="0" err="1"/>
                        <a:t>Susun</a:t>
                      </a:r>
                      <a:r>
                        <a:rPr lang="en-US" sz="1200" baseline="0" dirty="0"/>
                        <a:t> </a:t>
                      </a:r>
                      <a:r>
                        <a:rPr lang="en-US" sz="1200" baseline="0" dirty="0" err="1"/>
                        <a:t>Desain</a:t>
                      </a:r>
                      <a:r>
                        <a:rPr lang="en-US" sz="1200" baseline="0" dirty="0"/>
                        <a:t> / </a:t>
                      </a:r>
                      <a:r>
                        <a:rPr lang="en-US" sz="1200" baseline="0" dirty="0" err="1"/>
                        <a:t>Materi</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Lakukan</a:t>
                      </a:r>
                      <a:r>
                        <a:rPr lang="en-US" sz="1200" baseline="0" dirty="0"/>
                        <a:t> </a:t>
                      </a:r>
                      <a:r>
                        <a:rPr lang="en-US" sz="1200" baseline="0" dirty="0" err="1"/>
                        <a:t>Sosialisasi</a:t>
                      </a:r>
                      <a:endParaRPr lang="en-US" sz="1200" baseline="0" dirty="0"/>
                    </a:p>
                    <a:p>
                      <a:pPr marL="268288" indent="-268288">
                        <a:buFont typeface="+mj-lt"/>
                        <a:buAutoNum type="alphaLcParenR" startAt="6"/>
                      </a:pPr>
                      <a:r>
                        <a:rPr lang="en-US" sz="1200" baseline="0" dirty="0" err="1"/>
                        <a:t>Penandatanganan</a:t>
                      </a:r>
                      <a:r>
                        <a:rPr lang="en-US" sz="1200" baseline="0" dirty="0"/>
                        <a:t> </a:t>
                      </a:r>
                      <a:r>
                        <a:rPr lang="en-US" sz="1200" baseline="0" dirty="0" err="1"/>
                        <a:t>Fakta</a:t>
                      </a:r>
                      <a:r>
                        <a:rPr lang="en-US" sz="1200" baseline="0" dirty="0"/>
                        <a:t> </a:t>
                      </a:r>
                      <a:r>
                        <a:rPr lang="en-US" sz="1200" baseline="0" dirty="0" err="1"/>
                        <a:t>Integritas</a:t>
                      </a:r>
                      <a:endParaRPr lang="en-US" sz="1200" baseline="0" dirty="0"/>
                    </a:p>
                    <a:p>
                      <a:pPr algn="ctr"/>
                      <a:endParaRPr lang="en-GB" dirty="0"/>
                    </a:p>
                  </a:txBody>
                  <a:tcPr marL="68580" marR="68580" marT="34290" marB="34290">
                    <a:solidFill>
                      <a:schemeClr val="bg1">
                        <a:lumMod val="85000"/>
                      </a:schemeClr>
                    </a:solidFill>
                  </a:tcPr>
                </a:tc>
                <a:tc>
                  <a:txBody>
                    <a:bodyPr/>
                    <a:lstStyle/>
                    <a:p>
                      <a:pPr algn="ctr"/>
                      <a:endParaRPr lang="en-US" sz="1200" dirty="0"/>
                    </a:p>
                    <a:p>
                      <a:pPr algn="ctr"/>
                      <a:r>
                        <a:rPr lang="en-US" sz="1200" dirty="0"/>
                        <a:t>-</a:t>
                      </a:r>
                    </a:p>
                    <a:p>
                      <a:pPr algn="ctr"/>
                      <a:r>
                        <a:rPr lang="en-US" sz="1200" dirty="0"/>
                        <a:t>-</a:t>
                      </a:r>
                      <a:endParaRPr lang="en-GB" sz="1200" dirty="0"/>
                    </a:p>
                    <a:p>
                      <a:pPr algn="ctr"/>
                      <a:r>
                        <a:rPr lang="en-US" sz="1200" dirty="0"/>
                        <a:t>e</a:t>
                      </a:r>
                    </a:p>
                    <a:p>
                      <a:pPr algn="ctr"/>
                      <a:r>
                        <a:rPr lang="en-US" sz="1200" dirty="0"/>
                        <a:t>h</a:t>
                      </a:r>
                    </a:p>
                    <a:p>
                      <a:pPr algn="ctr"/>
                      <a:r>
                        <a:rPr lang="en-US" sz="1200" dirty="0" err="1"/>
                        <a:t>i</a:t>
                      </a:r>
                      <a:endParaRPr lang="en-GB" sz="1200" dirty="0"/>
                    </a:p>
                    <a:p>
                      <a:endParaRPr lang="en-GB" sz="120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pPr algn="ctr"/>
                      <a:endParaRPr lang="en-US" sz="1200" dirty="0"/>
                    </a:p>
                  </a:txBody>
                  <a:tcPr marL="68580" marR="68580" marT="34290" marB="34290">
                    <a:solidFill>
                      <a:schemeClr val="bg1">
                        <a:lumMod val="85000"/>
                      </a:schemeClr>
                    </a:solidFill>
                  </a:tcPr>
                </a:tc>
                <a:tc>
                  <a:txBody>
                    <a:bodyPr/>
                    <a:lstStyle/>
                    <a:p>
                      <a:pPr marL="0" indent="0">
                        <a:buFont typeface="+mj-lt"/>
                        <a:buNone/>
                      </a:pPr>
                      <a:endParaRPr lang="en-US" sz="1200" baseline="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GB" dirty="0"/>
                    </a:p>
                  </a:txBody>
                  <a:tcPr marL="68580" marR="68580" marT="34290" marB="34290">
                    <a:solidFill>
                      <a:schemeClr val="bg1">
                        <a:lumMod val="85000"/>
                      </a:schemeClr>
                    </a:solidFill>
                  </a:tcPr>
                </a:tc>
                <a:extLst>
                  <a:ext uri="{0D108BD9-81ED-4DB2-BD59-A6C34878D82A}">
                    <a16:rowId xmlns:a16="http://schemas.microsoft.com/office/drawing/2014/main" val="10003"/>
                  </a:ext>
                </a:extLst>
              </a:tr>
            </a:tbl>
          </a:graphicData>
        </a:graphic>
      </p:graphicFrame>
      <p:pic>
        <p:nvPicPr>
          <p:cNvPr id="5" name="Picture 4"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8341" y="554355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96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641" y="383364"/>
            <a:ext cx="5715000" cy="422672"/>
          </a:xfrm>
        </p:spPr>
        <p:txBody>
          <a:bodyPr/>
          <a:lstStyle/>
          <a:p>
            <a:r>
              <a:rPr lang="en-US" sz="2400" dirty="0" err="1"/>
              <a:t>Contoh</a:t>
            </a:r>
            <a:r>
              <a:rPr lang="en-US" sz="2400" dirty="0"/>
              <a:t> Activity List</a:t>
            </a:r>
            <a:endParaRPr lang="en-GB" sz="2400" dirty="0"/>
          </a:p>
        </p:txBody>
      </p:sp>
      <p:graphicFrame>
        <p:nvGraphicFramePr>
          <p:cNvPr id="4" name="Content Placeholder 3"/>
          <p:cNvGraphicFramePr>
            <a:graphicFrameLocks noGrp="1"/>
          </p:cNvGraphicFramePr>
          <p:nvPr>
            <p:ph idx="1"/>
          </p:nvPr>
        </p:nvGraphicFramePr>
        <p:xfrm>
          <a:off x="1766048" y="1176604"/>
          <a:ext cx="8054787" cy="3615929"/>
        </p:xfrm>
        <a:graphic>
          <a:graphicData uri="http://schemas.openxmlformats.org/drawingml/2006/table">
            <a:tbl>
              <a:tblPr firstRow="1" bandRow="1">
                <a:tableStyleId>{5940675A-B579-460E-94D1-54222C63F5DA}</a:tableStyleId>
              </a:tblPr>
              <a:tblGrid>
                <a:gridCol w="411239">
                  <a:extLst>
                    <a:ext uri="{9D8B030D-6E8A-4147-A177-3AD203B41FA5}">
                      <a16:colId xmlns:a16="http://schemas.microsoft.com/office/drawing/2014/main" val="20000"/>
                    </a:ext>
                  </a:extLst>
                </a:gridCol>
                <a:gridCol w="3932161">
                  <a:extLst>
                    <a:ext uri="{9D8B030D-6E8A-4147-A177-3AD203B41FA5}">
                      <a16:colId xmlns:a16="http://schemas.microsoft.com/office/drawing/2014/main" val="20001"/>
                    </a:ext>
                  </a:extLst>
                </a:gridCol>
                <a:gridCol w="1002702">
                  <a:extLst>
                    <a:ext uri="{9D8B030D-6E8A-4147-A177-3AD203B41FA5}">
                      <a16:colId xmlns:a16="http://schemas.microsoft.com/office/drawing/2014/main" val="20002"/>
                    </a:ext>
                  </a:extLst>
                </a:gridCol>
                <a:gridCol w="584051">
                  <a:extLst>
                    <a:ext uri="{9D8B030D-6E8A-4147-A177-3AD203B41FA5}">
                      <a16:colId xmlns:a16="http://schemas.microsoft.com/office/drawing/2014/main" val="20003"/>
                    </a:ext>
                  </a:extLst>
                </a:gridCol>
                <a:gridCol w="484094">
                  <a:extLst>
                    <a:ext uri="{9D8B030D-6E8A-4147-A177-3AD203B41FA5}">
                      <a16:colId xmlns:a16="http://schemas.microsoft.com/office/drawing/2014/main" val="20004"/>
                    </a:ext>
                  </a:extLst>
                </a:gridCol>
                <a:gridCol w="537883">
                  <a:extLst>
                    <a:ext uri="{9D8B030D-6E8A-4147-A177-3AD203B41FA5}">
                      <a16:colId xmlns:a16="http://schemas.microsoft.com/office/drawing/2014/main" val="20005"/>
                    </a:ext>
                  </a:extLst>
                </a:gridCol>
                <a:gridCol w="578223">
                  <a:extLst>
                    <a:ext uri="{9D8B030D-6E8A-4147-A177-3AD203B41FA5}">
                      <a16:colId xmlns:a16="http://schemas.microsoft.com/office/drawing/2014/main" val="20006"/>
                    </a:ext>
                  </a:extLst>
                </a:gridCol>
                <a:gridCol w="524434">
                  <a:extLst>
                    <a:ext uri="{9D8B030D-6E8A-4147-A177-3AD203B41FA5}">
                      <a16:colId xmlns:a16="http://schemas.microsoft.com/office/drawing/2014/main" val="20007"/>
                    </a:ext>
                  </a:extLst>
                </a:gridCol>
              </a:tblGrid>
              <a:tr h="369809">
                <a:tc rowSpan="2">
                  <a:txBody>
                    <a:bodyPr/>
                    <a:lstStyle/>
                    <a:p>
                      <a:endParaRPr lang="en-US" sz="1400" b="1" dirty="0">
                        <a:solidFill>
                          <a:schemeClr val="bg1"/>
                        </a:solidFill>
                      </a:endParaRPr>
                    </a:p>
                    <a:p>
                      <a:r>
                        <a:rPr lang="en-US" sz="1400" b="1" dirty="0">
                          <a:solidFill>
                            <a:schemeClr val="bg1"/>
                          </a:solidFill>
                        </a:rPr>
                        <a:t>No</a:t>
                      </a:r>
                      <a:endParaRPr lang="en-GB" sz="1400" b="1" dirty="0">
                        <a:solidFill>
                          <a:schemeClr val="bg1"/>
                        </a:solidFill>
                      </a:endParaRPr>
                    </a:p>
                  </a:txBody>
                  <a:tcPr marL="68580" marR="68580" marT="34290" marB="34290">
                    <a:solidFill>
                      <a:schemeClr val="accent1"/>
                    </a:solidFill>
                  </a:tcPr>
                </a:tc>
                <a:tc rowSpan="2">
                  <a:txBody>
                    <a:bodyPr/>
                    <a:lstStyle/>
                    <a:p>
                      <a:pPr algn="l"/>
                      <a:endParaRPr lang="en-US" sz="1400" b="1" dirty="0">
                        <a:solidFill>
                          <a:schemeClr val="bg1"/>
                        </a:solidFill>
                      </a:endParaRPr>
                    </a:p>
                    <a:p>
                      <a:pPr algn="l"/>
                      <a:r>
                        <a:rPr lang="en-US" sz="1400" b="1" dirty="0" err="1">
                          <a:solidFill>
                            <a:schemeClr val="bg1"/>
                          </a:solidFill>
                        </a:rPr>
                        <a:t>Ruang</a:t>
                      </a:r>
                      <a:r>
                        <a:rPr lang="en-US" sz="1400" b="1" dirty="0">
                          <a:solidFill>
                            <a:schemeClr val="bg1"/>
                          </a:solidFill>
                        </a:rPr>
                        <a:t> </a:t>
                      </a:r>
                      <a:r>
                        <a:rPr lang="en-US" sz="1400" b="1" dirty="0" err="1">
                          <a:solidFill>
                            <a:schemeClr val="bg1"/>
                          </a:solidFill>
                        </a:rPr>
                        <a:t>Lingkup</a:t>
                      </a:r>
                      <a:r>
                        <a:rPr lang="en-US" sz="1400" b="1" dirty="0">
                          <a:solidFill>
                            <a:schemeClr val="bg1"/>
                          </a:solidFill>
                        </a:rPr>
                        <a:t> / </a:t>
                      </a:r>
                      <a:r>
                        <a:rPr lang="en-US" sz="1400" b="1" dirty="0" err="1">
                          <a:solidFill>
                            <a:schemeClr val="bg1"/>
                          </a:solidFill>
                        </a:rPr>
                        <a:t>Paket</a:t>
                      </a:r>
                      <a:r>
                        <a:rPr lang="en-US" sz="1400" b="1" dirty="0">
                          <a:solidFill>
                            <a:schemeClr val="bg1"/>
                          </a:solidFill>
                        </a:rPr>
                        <a:t> </a:t>
                      </a:r>
                      <a:r>
                        <a:rPr lang="en-US" sz="1400" b="1" dirty="0" err="1">
                          <a:solidFill>
                            <a:schemeClr val="bg1"/>
                          </a:solidFill>
                        </a:rPr>
                        <a:t>Pekerjaan</a:t>
                      </a:r>
                      <a:r>
                        <a:rPr lang="en-US" sz="1400" b="1" dirty="0">
                          <a:solidFill>
                            <a:schemeClr val="bg1"/>
                          </a:solidFill>
                        </a:rPr>
                        <a:t> &amp; </a:t>
                      </a:r>
                      <a:r>
                        <a:rPr lang="en-US" sz="1400" b="1" dirty="0" err="1">
                          <a:solidFill>
                            <a:schemeClr val="bg1"/>
                          </a:solidFill>
                        </a:rPr>
                        <a:t>Uraian</a:t>
                      </a:r>
                      <a:r>
                        <a:rPr lang="en-US" sz="1400" b="1" dirty="0">
                          <a:solidFill>
                            <a:schemeClr val="bg1"/>
                          </a:solidFill>
                        </a:rPr>
                        <a:t> </a:t>
                      </a:r>
                      <a:r>
                        <a:rPr lang="en-US" sz="1400" b="1" dirty="0" err="1">
                          <a:solidFill>
                            <a:schemeClr val="bg1"/>
                          </a:solidFill>
                        </a:rPr>
                        <a:t>Kegiatan</a:t>
                      </a:r>
                      <a:endParaRPr lang="en-GB" sz="1400" b="1" dirty="0">
                        <a:solidFill>
                          <a:schemeClr val="bg1"/>
                        </a:solidFill>
                      </a:endParaRPr>
                    </a:p>
                  </a:txBody>
                  <a:tcPr marL="68580" marR="68580" marT="34290" marB="34290">
                    <a:solidFill>
                      <a:schemeClr val="accent1"/>
                    </a:solidFill>
                  </a:tcPr>
                </a:tc>
                <a:tc rowSpan="2">
                  <a:txBody>
                    <a:bodyPr/>
                    <a:lstStyle/>
                    <a:p>
                      <a:pPr algn="ctr"/>
                      <a:endParaRPr lang="en-US" sz="1400" b="1" dirty="0">
                        <a:solidFill>
                          <a:schemeClr val="bg1"/>
                        </a:solidFill>
                      </a:endParaRPr>
                    </a:p>
                    <a:p>
                      <a:pPr algn="ctr"/>
                      <a:r>
                        <a:rPr lang="en-US" sz="1400" b="1" dirty="0" err="1">
                          <a:solidFill>
                            <a:schemeClr val="bg1"/>
                          </a:solidFill>
                        </a:rPr>
                        <a:t>Predecesor</a:t>
                      </a:r>
                      <a:endParaRPr lang="en-GB" sz="1400" b="1" dirty="0">
                        <a:solidFill>
                          <a:schemeClr val="bg1"/>
                        </a:solidFill>
                      </a:endParaRPr>
                    </a:p>
                  </a:txBody>
                  <a:tcPr marL="68580" marR="68580" marT="34290" marB="34290">
                    <a:solidFill>
                      <a:schemeClr val="accent1"/>
                    </a:solidFill>
                  </a:tcPr>
                </a:tc>
                <a:tc gridSpan="3">
                  <a:txBody>
                    <a:bodyPr/>
                    <a:lstStyle/>
                    <a:p>
                      <a:pPr algn="ctr"/>
                      <a:r>
                        <a:rPr lang="en-US" sz="1400" b="1" dirty="0" err="1">
                          <a:solidFill>
                            <a:schemeClr val="bg1"/>
                          </a:solidFill>
                        </a:rPr>
                        <a:t>Estimasi</a:t>
                      </a:r>
                      <a:r>
                        <a:rPr lang="en-US" sz="1400" b="1" dirty="0">
                          <a:solidFill>
                            <a:schemeClr val="bg1"/>
                          </a:solidFill>
                        </a:rPr>
                        <a:t> Resources</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tc hMerge="1">
                  <a:txBody>
                    <a:bodyPr/>
                    <a:lstStyle/>
                    <a:p>
                      <a:endParaRPr lang="en-GB"/>
                    </a:p>
                  </a:txBody>
                  <a:tcPr/>
                </a:tc>
                <a:tc gridSpan="2">
                  <a:txBody>
                    <a:bodyPr/>
                    <a:lstStyle/>
                    <a:p>
                      <a:pPr algn="ctr"/>
                      <a:r>
                        <a:rPr lang="en-US" sz="1400" b="1" dirty="0" err="1">
                          <a:solidFill>
                            <a:schemeClr val="bg1"/>
                          </a:solidFill>
                        </a:rPr>
                        <a:t>Estimasi</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extLst>
                  <a:ext uri="{0D108BD9-81ED-4DB2-BD59-A6C34878D82A}">
                    <a16:rowId xmlns:a16="http://schemas.microsoft.com/office/drawing/2014/main" val="10000"/>
                  </a:ext>
                </a:extLst>
              </a:tr>
              <a:tr h="161365">
                <a:tc vMerge="1">
                  <a:txBody>
                    <a:bodyPr/>
                    <a:lstStyle/>
                    <a:p>
                      <a:endParaRPr lang="en-US" sz="1200" dirty="0">
                        <a:solidFill>
                          <a:schemeClr val="bg1"/>
                        </a:solidFill>
                      </a:endParaRPr>
                    </a:p>
                  </a:txBody>
                  <a:tcPr marL="68580" marR="68580" marT="34290" marB="34290">
                    <a:solidFill>
                      <a:schemeClr val="accent1"/>
                    </a:solidFill>
                  </a:tcPr>
                </a:tc>
                <a:tc vMerge="1">
                  <a:txBody>
                    <a:bodyPr/>
                    <a:lstStyle/>
                    <a:p>
                      <a:pPr marL="0" indent="0">
                        <a:buFont typeface="+mj-lt"/>
                        <a:buNone/>
                      </a:pPr>
                      <a:endParaRPr lang="en-US" sz="1200" baseline="0" dirty="0">
                        <a:solidFill>
                          <a:schemeClr val="bg1"/>
                        </a:solidFill>
                      </a:endParaRPr>
                    </a:p>
                  </a:txBody>
                  <a:tcPr marL="68580" marR="68580" marT="34290" marB="34290">
                    <a:solidFill>
                      <a:schemeClr val="accent1"/>
                    </a:solidFill>
                  </a:tcPr>
                </a:tc>
                <a:tc vMerge="1">
                  <a:txBody>
                    <a:bodyPr/>
                    <a:lstStyle/>
                    <a:p>
                      <a:endParaRPr lang="en-GB" sz="1200" dirty="0">
                        <a:solidFill>
                          <a:schemeClr val="bg1"/>
                        </a:solidFill>
                      </a:endParaRPr>
                    </a:p>
                  </a:txBody>
                  <a:tcPr marL="68580" marR="68580" marT="34290" marB="34290">
                    <a:solidFill>
                      <a:schemeClr val="accent1"/>
                    </a:solidFill>
                  </a:tcPr>
                </a:tc>
                <a:tc>
                  <a:txBody>
                    <a:bodyPr/>
                    <a:lstStyle/>
                    <a:p>
                      <a:r>
                        <a:rPr lang="en-US" sz="1200" b="1" dirty="0">
                          <a:solidFill>
                            <a:schemeClr val="bg1"/>
                          </a:solidFill>
                        </a:rPr>
                        <a:t>Orang</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Alat</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Bahan</a:t>
                      </a:r>
                      <a:endParaRPr lang="en-US"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Durasi</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Biaya</a:t>
                      </a:r>
                      <a:endParaRPr lang="en-GB" sz="12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1"/>
                  </a:ext>
                </a:extLst>
              </a:tr>
              <a:tr h="517097">
                <a:tc>
                  <a:txBody>
                    <a:bodyPr/>
                    <a:lstStyle/>
                    <a:p>
                      <a:pPr algn="ctr"/>
                      <a:r>
                        <a:rPr lang="en-US" sz="1200" dirty="0"/>
                        <a:t>III</a:t>
                      </a:r>
                    </a:p>
                  </a:txBody>
                  <a:tcPr marL="68580" marR="68580" marT="34290" marB="34290">
                    <a:solidFill>
                      <a:schemeClr val="tx1">
                        <a:lumMod val="10000"/>
                        <a:lumOff val="90000"/>
                      </a:schemeClr>
                    </a:solidFill>
                  </a:tcPr>
                </a:tc>
                <a:tc>
                  <a:txBody>
                    <a:bodyPr/>
                    <a:lstStyle/>
                    <a:p>
                      <a:pPr marL="0" indent="0">
                        <a:buFont typeface="+mj-lt"/>
                        <a:buNone/>
                      </a:pPr>
                      <a:r>
                        <a:rPr lang="en-US" sz="1200" baseline="0" dirty="0" err="1"/>
                        <a:t>Implementasi</a:t>
                      </a:r>
                      <a:r>
                        <a:rPr lang="en-US" sz="1200" baseline="0" dirty="0"/>
                        <a:t> </a:t>
                      </a:r>
                    </a:p>
                    <a:p>
                      <a:pPr marL="228600" indent="-228600">
                        <a:buFont typeface="+mj-lt"/>
                        <a:buAutoNum type="arabicPeriod"/>
                      </a:pPr>
                      <a:r>
                        <a:rPr lang="en-US" sz="1200" baseline="0" dirty="0" err="1"/>
                        <a:t>Siapkan</a:t>
                      </a:r>
                      <a:r>
                        <a:rPr lang="en-US" sz="1200" baseline="0" dirty="0"/>
                        <a:t>  </a:t>
                      </a:r>
                      <a:r>
                        <a:rPr lang="en-US" sz="1200" baseline="0" dirty="0" err="1"/>
                        <a:t>perangkat</a:t>
                      </a:r>
                      <a:r>
                        <a:rPr lang="en-US" sz="1200" baseline="0" dirty="0"/>
                        <a:t> </a:t>
                      </a:r>
                      <a:r>
                        <a:rPr lang="en-US" sz="1200" baseline="0" dirty="0" err="1"/>
                        <a:t>Implementasi</a:t>
                      </a:r>
                      <a:endParaRPr lang="en-US" sz="1200" baseline="0" dirty="0"/>
                    </a:p>
                    <a:p>
                      <a:pPr marL="228600" indent="-228600">
                        <a:buFont typeface="+mj-lt"/>
                        <a:buAutoNum type="arabicPeriod"/>
                      </a:pPr>
                      <a:r>
                        <a:rPr lang="en-US" sz="1200" baseline="0" dirty="0" err="1"/>
                        <a:t>Awasi</a:t>
                      </a:r>
                      <a:r>
                        <a:rPr lang="en-US" sz="1200" baseline="0" dirty="0"/>
                        <a:t> </a:t>
                      </a:r>
                      <a:r>
                        <a:rPr lang="en-US" sz="1200" baseline="0" dirty="0" err="1"/>
                        <a:t>pelaksanaan</a:t>
                      </a:r>
                      <a:r>
                        <a:rPr lang="en-US" sz="1200" baseline="0" dirty="0"/>
                        <a:t> di </a:t>
                      </a:r>
                      <a:r>
                        <a:rPr lang="en-US" sz="1200" baseline="0" dirty="0" err="1"/>
                        <a:t>lapangan</a:t>
                      </a:r>
                      <a:endParaRPr lang="en-US" sz="1200" baseline="0" dirty="0"/>
                    </a:p>
                    <a:p>
                      <a:pPr marL="228600" indent="-228600">
                        <a:buFont typeface="+mj-lt"/>
                        <a:buAutoNum type="arabicPeriod"/>
                      </a:pPr>
                      <a:r>
                        <a:rPr lang="en-US" sz="1200" baseline="0" dirty="0" err="1"/>
                        <a:t>Catat</a:t>
                      </a:r>
                      <a:r>
                        <a:rPr lang="en-US" sz="1200" baseline="0" dirty="0"/>
                        <a:t> </a:t>
                      </a:r>
                      <a:r>
                        <a:rPr lang="en-US" sz="1200" baseline="0" dirty="0" err="1"/>
                        <a:t>setiap</a:t>
                      </a:r>
                      <a:r>
                        <a:rPr lang="en-US" sz="1200" baseline="0" dirty="0"/>
                        <a:t> </a:t>
                      </a:r>
                      <a:r>
                        <a:rPr lang="en-US" sz="1200" baseline="0" dirty="0" err="1"/>
                        <a:t>muncul</a:t>
                      </a:r>
                      <a:r>
                        <a:rPr lang="en-US" sz="1200" baseline="0" dirty="0"/>
                        <a:t> </a:t>
                      </a:r>
                      <a:r>
                        <a:rPr lang="en-US" sz="1200" baseline="0" dirty="0" err="1"/>
                        <a:t>permasalahan</a:t>
                      </a:r>
                      <a:r>
                        <a:rPr lang="en-US" sz="1200" baseline="0" dirty="0"/>
                        <a:t> </a:t>
                      </a:r>
                      <a:r>
                        <a:rPr lang="en-US" sz="1200" baseline="0" dirty="0" err="1"/>
                        <a:t>dalam</a:t>
                      </a:r>
                      <a:r>
                        <a:rPr lang="en-US" sz="1200" baseline="0" dirty="0"/>
                        <a:t> </a:t>
                      </a:r>
                      <a:r>
                        <a:rPr lang="en-US" sz="1200" baseline="0" dirty="0" err="1"/>
                        <a:t>implementasi</a:t>
                      </a:r>
                      <a:endParaRPr lang="en-US" sz="1200" baseline="0" dirty="0"/>
                    </a:p>
                    <a:p>
                      <a:pPr marL="228600" indent="-228600">
                        <a:buFont typeface="+mj-lt"/>
                        <a:buAutoNum type="arabicPeriod"/>
                      </a:pPr>
                      <a:r>
                        <a:rPr lang="en-US" sz="1200" baseline="0" dirty="0" err="1"/>
                        <a:t>Klasifikasikan</a:t>
                      </a:r>
                      <a:r>
                        <a:rPr lang="en-US" sz="1200" baseline="0" dirty="0"/>
                        <a:t> </a:t>
                      </a:r>
                      <a:r>
                        <a:rPr lang="en-US" sz="1200" baseline="0" dirty="0" err="1"/>
                        <a:t>masalah-masalah</a:t>
                      </a:r>
                      <a:r>
                        <a:rPr lang="en-US" sz="1200" baseline="0" dirty="0"/>
                        <a:t> yang </a:t>
                      </a:r>
                      <a:r>
                        <a:rPr lang="en-US" sz="1200" baseline="0" dirty="0" err="1"/>
                        <a:t>muncul</a:t>
                      </a:r>
                      <a:r>
                        <a:rPr lang="en-US" sz="1200" baseline="0" dirty="0"/>
                        <a:t> </a:t>
                      </a:r>
                      <a:r>
                        <a:rPr lang="en-US" sz="1200" baseline="0" dirty="0" err="1"/>
                        <a:t>dalam</a:t>
                      </a:r>
                      <a:r>
                        <a:rPr lang="en-US" sz="1200" baseline="0" dirty="0"/>
                        <a:t> </a:t>
                      </a:r>
                      <a:r>
                        <a:rPr lang="en-US" sz="1200" baseline="0" dirty="0" err="1"/>
                        <a:t>implementasi</a:t>
                      </a:r>
                      <a:r>
                        <a:rPr lang="en-US" sz="1200" baseline="0" dirty="0"/>
                        <a:t> </a:t>
                      </a:r>
                      <a:r>
                        <a:rPr lang="en-US" sz="1200" baseline="0" dirty="0" err="1"/>
                        <a:t>kedalam</a:t>
                      </a:r>
                      <a:r>
                        <a:rPr lang="en-US" sz="1200" baseline="0" dirty="0"/>
                        <a:t> </a:t>
                      </a:r>
                      <a:r>
                        <a:rPr lang="en-US" sz="1200" baseline="0" dirty="0" err="1"/>
                        <a:t>kelompok</a:t>
                      </a:r>
                      <a:r>
                        <a:rPr lang="en-US" sz="1200" baseline="0" dirty="0"/>
                        <a:t> </a:t>
                      </a:r>
                      <a:r>
                        <a:rPr lang="en-US" sz="1200" baseline="0" dirty="0" err="1"/>
                        <a:t>perangkat</a:t>
                      </a:r>
                      <a:r>
                        <a:rPr lang="en-US" sz="1200" baseline="0" dirty="0"/>
                        <a:t>, </a:t>
                      </a:r>
                      <a:r>
                        <a:rPr lang="en-US" sz="1200" baseline="0" dirty="0" err="1"/>
                        <a:t>sosialisasi</a:t>
                      </a:r>
                      <a:r>
                        <a:rPr lang="en-US" sz="1200" baseline="0" dirty="0"/>
                        <a:t> </a:t>
                      </a:r>
                      <a:r>
                        <a:rPr lang="en-US" sz="1200" baseline="0" dirty="0" err="1"/>
                        <a:t>atau</a:t>
                      </a:r>
                      <a:r>
                        <a:rPr lang="en-US" sz="1200" baseline="0" dirty="0"/>
                        <a:t> </a:t>
                      </a:r>
                      <a:r>
                        <a:rPr lang="en-US" sz="1200" baseline="0" dirty="0" err="1"/>
                        <a:t>implementasi</a:t>
                      </a:r>
                      <a:r>
                        <a:rPr lang="en-US" sz="1200" baseline="0" dirty="0"/>
                        <a:t> </a:t>
                      </a:r>
                    </a:p>
                    <a:p>
                      <a:pPr marL="228600" indent="-228600">
                        <a:buFont typeface="+mj-lt"/>
                        <a:buAutoNum type="arabicPeriod"/>
                      </a:pPr>
                      <a:r>
                        <a:rPr lang="en-US" sz="1200" baseline="0" dirty="0" err="1"/>
                        <a:t>Rumuskan</a:t>
                      </a:r>
                      <a:r>
                        <a:rPr lang="en-US" sz="1200" baseline="0" dirty="0"/>
                        <a:t> </a:t>
                      </a:r>
                      <a:r>
                        <a:rPr lang="en-US" sz="1200" baseline="0" dirty="0" err="1"/>
                        <a:t>usulan</a:t>
                      </a:r>
                      <a:r>
                        <a:rPr lang="en-US" sz="1200" baseline="0" dirty="0"/>
                        <a:t> </a:t>
                      </a:r>
                      <a:r>
                        <a:rPr lang="en-US" sz="1200" baseline="0" dirty="0" err="1"/>
                        <a:t>penyelesaian</a:t>
                      </a:r>
                      <a:r>
                        <a:rPr lang="en-US" sz="1200" baseline="0" dirty="0"/>
                        <a:t> </a:t>
                      </a:r>
                      <a:r>
                        <a:rPr lang="en-US" sz="1200" baseline="0" dirty="0" err="1"/>
                        <a:t>atas</a:t>
                      </a:r>
                      <a:r>
                        <a:rPr lang="en-US" sz="1200" baseline="0" dirty="0"/>
                        <a:t> </a:t>
                      </a:r>
                      <a:r>
                        <a:rPr lang="en-US" sz="1200" baseline="0" dirty="0" err="1"/>
                        <a:t>masalah-masalah</a:t>
                      </a:r>
                      <a:r>
                        <a:rPr lang="en-US" sz="1200" baseline="0" dirty="0"/>
                        <a:t> yang </a:t>
                      </a:r>
                      <a:r>
                        <a:rPr lang="en-US" sz="1200" baseline="0" dirty="0" err="1"/>
                        <a:t>muncul</a:t>
                      </a:r>
                      <a:endParaRPr lang="en-US" sz="1200" baseline="0" dirty="0"/>
                    </a:p>
                    <a:p>
                      <a:pPr marL="228600" indent="-228600">
                        <a:buFont typeface="+mj-lt"/>
                        <a:buAutoNum type="arabicPeriod"/>
                      </a:pPr>
                      <a:r>
                        <a:rPr lang="en-US" sz="1200" baseline="0" dirty="0" err="1"/>
                        <a:t>Sampaikan</a:t>
                      </a:r>
                      <a:r>
                        <a:rPr lang="en-US" sz="1200" baseline="0" dirty="0"/>
                        <a:t> </a:t>
                      </a:r>
                      <a:r>
                        <a:rPr lang="en-US" sz="1200" baseline="0" dirty="0" err="1"/>
                        <a:t>usulan</a:t>
                      </a:r>
                      <a:r>
                        <a:rPr lang="en-US" sz="1200" baseline="0" dirty="0"/>
                        <a:t> </a:t>
                      </a:r>
                      <a:r>
                        <a:rPr lang="en-US" sz="1200" baseline="0" dirty="0" err="1"/>
                        <a:t>penyelesaian</a:t>
                      </a:r>
                      <a:r>
                        <a:rPr lang="en-US" sz="1200" baseline="0" dirty="0"/>
                        <a:t> </a:t>
                      </a:r>
                      <a:r>
                        <a:rPr lang="en-US" sz="1200" baseline="0" dirty="0" err="1"/>
                        <a:t>atas</a:t>
                      </a:r>
                      <a:r>
                        <a:rPr lang="en-US" sz="1200" baseline="0" dirty="0"/>
                        <a:t> </a:t>
                      </a:r>
                      <a:r>
                        <a:rPr lang="en-US" sz="1200" baseline="0" dirty="0" err="1"/>
                        <a:t>masalah-masalah</a:t>
                      </a:r>
                      <a:r>
                        <a:rPr lang="en-US" sz="1200" baseline="0" dirty="0"/>
                        <a:t> </a:t>
                      </a:r>
                      <a:r>
                        <a:rPr lang="en-US" sz="1200" baseline="0" dirty="0" err="1"/>
                        <a:t>pada</a:t>
                      </a:r>
                      <a:r>
                        <a:rPr lang="en-US" sz="1200" baseline="0" dirty="0"/>
                        <a:t> Tim </a:t>
                      </a:r>
                      <a:r>
                        <a:rPr lang="en-US" sz="1200" baseline="0" dirty="0" err="1"/>
                        <a:t>Evaluasi</a:t>
                      </a:r>
                      <a:endParaRPr lang="en-US" sz="1200" baseline="0" dirty="0"/>
                    </a:p>
                    <a:p>
                      <a:pPr marL="228600" indent="-228600">
                        <a:buFont typeface="+mj-lt"/>
                        <a:buAutoNum type="arabicPeriod"/>
                      </a:pPr>
                      <a:r>
                        <a:rPr lang="en-US" sz="1200" baseline="0" dirty="0" err="1"/>
                        <a:t>Tindak</a:t>
                      </a:r>
                      <a:r>
                        <a:rPr lang="en-US" sz="1200" baseline="0" dirty="0"/>
                        <a:t> </a:t>
                      </a:r>
                      <a:r>
                        <a:rPr lang="en-US" sz="1200" baseline="0" dirty="0" err="1"/>
                        <a:t>lanjuti</a:t>
                      </a:r>
                      <a:r>
                        <a:rPr lang="en-US" sz="1200" baseline="0" dirty="0"/>
                        <a:t> </a:t>
                      </a:r>
                      <a:r>
                        <a:rPr lang="en-US" sz="1200" baseline="0" dirty="0" err="1"/>
                        <a:t>solusi-solusi</a:t>
                      </a:r>
                      <a:r>
                        <a:rPr lang="en-US" sz="1200" baseline="0" dirty="0"/>
                        <a:t> </a:t>
                      </a:r>
                      <a:r>
                        <a:rPr lang="en-US" sz="1200" baseline="0" dirty="0" err="1"/>
                        <a:t>atas</a:t>
                      </a:r>
                      <a:r>
                        <a:rPr lang="en-US" sz="1200" baseline="0" dirty="0"/>
                        <a:t> </a:t>
                      </a:r>
                      <a:r>
                        <a:rPr lang="en-US" sz="1200" baseline="0" dirty="0" err="1"/>
                        <a:t>masalah-masalah</a:t>
                      </a:r>
                      <a:r>
                        <a:rPr lang="en-US" sz="1200" baseline="0" dirty="0"/>
                        <a:t> </a:t>
                      </a:r>
                      <a:r>
                        <a:rPr lang="en-US" sz="1200" baseline="0" dirty="0" err="1"/>
                        <a:t>dalam</a:t>
                      </a:r>
                      <a:r>
                        <a:rPr lang="en-US" sz="1200" baseline="0" dirty="0"/>
                        <a:t> </a:t>
                      </a:r>
                      <a:r>
                        <a:rPr lang="en-US" sz="1200" baseline="0" dirty="0" err="1"/>
                        <a:t>implementasi</a:t>
                      </a:r>
                      <a:endParaRPr lang="en-US" sz="1200" baseline="0" dirty="0"/>
                    </a:p>
                    <a:p>
                      <a:pPr marL="228600" indent="-228600">
                        <a:buFont typeface="+mj-lt"/>
                        <a:buAutoNum type="arabicPeriod"/>
                      </a:pPr>
                      <a:r>
                        <a:rPr lang="en-US" sz="1200" baseline="0" dirty="0" err="1"/>
                        <a:t>Buat</a:t>
                      </a:r>
                      <a:r>
                        <a:rPr lang="en-US" sz="1200" baseline="0" dirty="0"/>
                        <a:t> </a:t>
                      </a:r>
                      <a:r>
                        <a:rPr lang="en-US" sz="1200" baseline="0" dirty="0" err="1"/>
                        <a:t>Laporan</a:t>
                      </a:r>
                      <a:r>
                        <a:rPr lang="en-US" sz="1200" baseline="0" dirty="0"/>
                        <a:t> </a:t>
                      </a:r>
                      <a:r>
                        <a:rPr lang="en-US" sz="1200" baseline="0" dirty="0" err="1"/>
                        <a:t>Implementasi</a:t>
                      </a:r>
                      <a:r>
                        <a:rPr lang="en-US" sz="1200" baseline="0" dirty="0"/>
                        <a:t> </a:t>
                      </a:r>
                      <a:r>
                        <a:rPr lang="en-US" sz="1200" baseline="0" dirty="0" err="1"/>
                        <a:t>dan</a:t>
                      </a:r>
                      <a:r>
                        <a:rPr lang="en-US" sz="1200" baseline="0" dirty="0"/>
                        <a:t> </a:t>
                      </a:r>
                      <a:r>
                        <a:rPr lang="en-US" sz="1200" baseline="0" dirty="0" err="1"/>
                        <a:t>sampaikan</a:t>
                      </a:r>
                      <a:r>
                        <a:rPr lang="en-US" sz="1200" baseline="0" dirty="0"/>
                        <a:t> </a:t>
                      </a:r>
                      <a:r>
                        <a:rPr lang="en-US" sz="1200" baseline="0" dirty="0" err="1"/>
                        <a:t>pada</a:t>
                      </a:r>
                      <a:r>
                        <a:rPr lang="en-US" sz="1200" baseline="0" dirty="0"/>
                        <a:t> Tim </a:t>
                      </a:r>
                      <a:r>
                        <a:rPr lang="en-US" sz="1200" baseline="0" dirty="0" err="1"/>
                        <a:t>Evaluasi</a:t>
                      </a:r>
                      <a:endParaRPr lang="en-US" sz="1200" baseline="0" dirty="0"/>
                    </a:p>
                    <a:p>
                      <a:pPr marL="0" indent="0">
                        <a:buFont typeface="+mj-lt"/>
                        <a:buNone/>
                      </a:pPr>
                      <a:endParaRPr lang="en-US" sz="1200" baseline="0"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tc>
                  <a:txBody>
                    <a:bodyPr/>
                    <a:lstStyle/>
                    <a:p>
                      <a:endParaRPr lang="en-GB" sz="1200" dirty="0"/>
                    </a:p>
                  </a:txBody>
                  <a:tcPr marL="68580" marR="68580" marT="34290" marB="34290">
                    <a:solidFill>
                      <a:schemeClr val="tx1">
                        <a:lumMod val="10000"/>
                        <a:lumOff val="90000"/>
                      </a:schemeClr>
                    </a:solidFill>
                  </a:tcPr>
                </a:tc>
                <a:tc>
                  <a:txBody>
                    <a:bodyPr/>
                    <a:lstStyle/>
                    <a:p>
                      <a:endParaRPr lang="en-US" sz="1200" dirty="0"/>
                    </a:p>
                    <a:p>
                      <a:endParaRPr lang="en-GB" sz="1200" dirty="0"/>
                    </a:p>
                  </a:txBody>
                  <a:tcPr marL="68580" marR="68580" marT="34290" marB="34290">
                    <a:solidFill>
                      <a:schemeClr val="tx1">
                        <a:lumMod val="10000"/>
                        <a:lumOff val="90000"/>
                      </a:schemeClr>
                    </a:solidFill>
                  </a:tcPr>
                </a:tc>
                <a:tc>
                  <a:txBody>
                    <a:bodyPr/>
                    <a:lstStyle/>
                    <a:p>
                      <a:endParaRPr lang="en-GB" dirty="0"/>
                    </a:p>
                  </a:txBody>
                  <a:tcPr marL="68580" marR="68580" marT="34290" marB="34290">
                    <a:solidFill>
                      <a:schemeClr val="tx1">
                        <a:lumMod val="10000"/>
                        <a:lumOff val="90000"/>
                      </a:schemeClr>
                    </a:solidFill>
                  </a:tcPr>
                </a:tc>
                <a:extLst>
                  <a:ext uri="{0D108BD9-81ED-4DB2-BD59-A6C34878D82A}">
                    <a16:rowId xmlns:a16="http://schemas.microsoft.com/office/drawing/2014/main" val="10002"/>
                  </a:ext>
                </a:extLst>
              </a:tr>
            </a:tbl>
          </a:graphicData>
        </a:graphic>
      </p:graphicFrame>
      <p:pic>
        <p:nvPicPr>
          <p:cNvPr id="5" name="Picture 4"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8341" y="554355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785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641" y="383364"/>
            <a:ext cx="5715000" cy="422672"/>
          </a:xfrm>
        </p:spPr>
        <p:txBody>
          <a:bodyPr/>
          <a:lstStyle/>
          <a:p>
            <a:r>
              <a:rPr lang="en-US" sz="2400" dirty="0" err="1"/>
              <a:t>Contoh</a:t>
            </a:r>
            <a:r>
              <a:rPr lang="en-US" sz="2400" dirty="0"/>
              <a:t> Activity List</a:t>
            </a:r>
            <a:endParaRPr lang="en-GB" sz="2400" dirty="0"/>
          </a:p>
        </p:txBody>
      </p:sp>
      <p:graphicFrame>
        <p:nvGraphicFramePr>
          <p:cNvPr id="4" name="Content Placeholder 3"/>
          <p:cNvGraphicFramePr>
            <a:graphicFrameLocks noGrp="1"/>
          </p:cNvGraphicFramePr>
          <p:nvPr>
            <p:ph idx="1"/>
          </p:nvPr>
        </p:nvGraphicFramePr>
        <p:xfrm>
          <a:off x="1766048" y="1176604"/>
          <a:ext cx="8054787" cy="3615929"/>
        </p:xfrm>
        <a:graphic>
          <a:graphicData uri="http://schemas.openxmlformats.org/drawingml/2006/table">
            <a:tbl>
              <a:tblPr firstRow="1" bandRow="1">
                <a:tableStyleId>{5940675A-B579-460E-94D1-54222C63F5DA}</a:tableStyleId>
              </a:tblPr>
              <a:tblGrid>
                <a:gridCol w="411239">
                  <a:extLst>
                    <a:ext uri="{9D8B030D-6E8A-4147-A177-3AD203B41FA5}">
                      <a16:colId xmlns:a16="http://schemas.microsoft.com/office/drawing/2014/main" val="20000"/>
                    </a:ext>
                  </a:extLst>
                </a:gridCol>
                <a:gridCol w="3932161">
                  <a:extLst>
                    <a:ext uri="{9D8B030D-6E8A-4147-A177-3AD203B41FA5}">
                      <a16:colId xmlns:a16="http://schemas.microsoft.com/office/drawing/2014/main" val="20001"/>
                    </a:ext>
                  </a:extLst>
                </a:gridCol>
                <a:gridCol w="1002702">
                  <a:extLst>
                    <a:ext uri="{9D8B030D-6E8A-4147-A177-3AD203B41FA5}">
                      <a16:colId xmlns:a16="http://schemas.microsoft.com/office/drawing/2014/main" val="20002"/>
                    </a:ext>
                  </a:extLst>
                </a:gridCol>
                <a:gridCol w="584051">
                  <a:extLst>
                    <a:ext uri="{9D8B030D-6E8A-4147-A177-3AD203B41FA5}">
                      <a16:colId xmlns:a16="http://schemas.microsoft.com/office/drawing/2014/main" val="20003"/>
                    </a:ext>
                  </a:extLst>
                </a:gridCol>
                <a:gridCol w="484094">
                  <a:extLst>
                    <a:ext uri="{9D8B030D-6E8A-4147-A177-3AD203B41FA5}">
                      <a16:colId xmlns:a16="http://schemas.microsoft.com/office/drawing/2014/main" val="20004"/>
                    </a:ext>
                  </a:extLst>
                </a:gridCol>
                <a:gridCol w="537883">
                  <a:extLst>
                    <a:ext uri="{9D8B030D-6E8A-4147-A177-3AD203B41FA5}">
                      <a16:colId xmlns:a16="http://schemas.microsoft.com/office/drawing/2014/main" val="20005"/>
                    </a:ext>
                  </a:extLst>
                </a:gridCol>
                <a:gridCol w="578223">
                  <a:extLst>
                    <a:ext uri="{9D8B030D-6E8A-4147-A177-3AD203B41FA5}">
                      <a16:colId xmlns:a16="http://schemas.microsoft.com/office/drawing/2014/main" val="20006"/>
                    </a:ext>
                  </a:extLst>
                </a:gridCol>
                <a:gridCol w="524434">
                  <a:extLst>
                    <a:ext uri="{9D8B030D-6E8A-4147-A177-3AD203B41FA5}">
                      <a16:colId xmlns:a16="http://schemas.microsoft.com/office/drawing/2014/main" val="20007"/>
                    </a:ext>
                  </a:extLst>
                </a:gridCol>
              </a:tblGrid>
              <a:tr h="369809">
                <a:tc rowSpan="2">
                  <a:txBody>
                    <a:bodyPr/>
                    <a:lstStyle/>
                    <a:p>
                      <a:endParaRPr lang="en-US" sz="1400" b="1" dirty="0">
                        <a:solidFill>
                          <a:schemeClr val="bg1"/>
                        </a:solidFill>
                      </a:endParaRPr>
                    </a:p>
                    <a:p>
                      <a:r>
                        <a:rPr lang="en-US" sz="1400" b="1" dirty="0">
                          <a:solidFill>
                            <a:schemeClr val="bg1"/>
                          </a:solidFill>
                        </a:rPr>
                        <a:t>No</a:t>
                      </a:r>
                      <a:endParaRPr lang="en-GB" sz="1400" b="1" dirty="0">
                        <a:solidFill>
                          <a:schemeClr val="bg1"/>
                        </a:solidFill>
                      </a:endParaRPr>
                    </a:p>
                  </a:txBody>
                  <a:tcPr marL="68580" marR="68580" marT="34290" marB="34290">
                    <a:solidFill>
                      <a:schemeClr val="accent1"/>
                    </a:solidFill>
                  </a:tcPr>
                </a:tc>
                <a:tc rowSpan="2">
                  <a:txBody>
                    <a:bodyPr/>
                    <a:lstStyle/>
                    <a:p>
                      <a:pPr algn="l"/>
                      <a:endParaRPr lang="en-US" sz="1400" b="1" dirty="0">
                        <a:solidFill>
                          <a:schemeClr val="bg1"/>
                        </a:solidFill>
                      </a:endParaRPr>
                    </a:p>
                    <a:p>
                      <a:pPr algn="l"/>
                      <a:r>
                        <a:rPr lang="en-US" sz="1400" b="1" dirty="0" err="1">
                          <a:solidFill>
                            <a:schemeClr val="bg1"/>
                          </a:solidFill>
                        </a:rPr>
                        <a:t>Ruang</a:t>
                      </a:r>
                      <a:r>
                        <a:rPr lang="en-US" sz="1400" b="1" dirty="0">
                          <a:solidFill>
                            <a:schemeClr val="bg1"/>
                          </a:solidFill>
                        </a:rPr>
                        <a:t> </a:t>
                      </a:r>
                      <a:r>
                        <a:rPr lang="en-US" sz="1400" b="1" dirty="0" err="1">
                          <a:solidFill>
                            <a:schemeClr val="bg1"/>
                          </a:solidFill>
                        </a:rPr>
                        <a:t>Lingkup</a:t>
                      </a:r>
                      <a:r>
                        <a:rPr lang="en-US" sz="1400" b="1" dirty="0">
                          <a:solidFill>
                            <a:schemeClr val="bg1"/>
                          </a:solidFill>
                        </a:rPr>
                        <a:t> / </a:t>
                      </a:r>
                      <a:r>
                        <a:rPr lang="en-US" sz="1400" b="1" dirty="0" err="1">
                          <a:solidFill>
                            <a:schemeClr val="bg1"/>
                          </a:solidFill>
                        </a:rPr>
                        <a:t>Paket</a:t>
                      </a:r>
                      <a:r>
                        <a:rPr lang="en-US" sz="1400" b="1" dirty="0">
                          <a:solidFill>
                            <a:schemeClr val="bg1"/>
                          </a:solidFill>
                        </a:rPr>
                        <a:t> </a:t>
                      </a:r>
                      <a:r>
                        <a:rPr lang="en-US" sz="1400" b="1" dirty="0" err="1">
                          <a:solidFill>
                            <a:schemeClr val="bg1"/>
                          </a:solidFill>
                        </a:rPr>
                        <a:t>Pekerjaan</a:t>
                      </a:r>
                      <a:r>
                        <a:rPr lang="en-US" sz="1400" b="1" dirty="0">
                          <a:solidFill>
                            <a:schemeClr val="bg1"/>
                          </a:solidFill>
                        </a:rPr>
                        <a:t> &amp; </a:t>
                      </a:r>
                      <a:r>
                        <a:rPr lang="en-US" sz="1400" b="1" dirty="0" err="1">
                          <a:solidFill>
                            <a:schemeClr val="bg1"/>
                          </a:solidFill>
                        </a:rPr>
                        <a:t>Uraian</a:t>
                      </a:r>
                      <a:r>
                        <a:rPr lang="en-US" sz="1400" b="1" dirty="0">
                          <a:solidFill>
                            <a:schemeClr val="bg1"/>
                          </a:solidFill>
                        </a:rPr>
                        <a:t> </a:t>
                      </a:r>
                      <a:r>
                        <a:rPr lang="en-US" sz="1400" b="1" dirty="0" err="1">
                          <a:solidFill>
                            <a:schemeClr val="bg1"/>
                          </a:solidFill>
                        </a:rPr>
                        <a:t>Kegiatan</a:t>
                      </a:r>
                      <a:endParaRPr lang="en-GB" sz="1400" b="1" dirty="0">
                        <a:solidFill>
                          <a:schemeClr val="bg1"/>
                        </a:solidFill>
                      </a:endParaRPr>
                    </a:p>
                  </a:txBody>
                  <a:tcPr marL="68580" marR="68580" marT="34290" marB="34290">
                    <a:solidFill>
                      <a:schemeClr val="accent1"/>
                    </a:solidFill>
                  </a:tcPr>
                </a:tc>
                <a:tc rowSpan="2">
                  <a:txBody>
                    <a:bodyPr/>
                    <a:lstStyle/>
                    <a:p>
                      <a:pPr algn="ctr"/>
                      <a:endParaRPr lang="en-US" sz="1400" b="1" dirty="0">
                        <a:solidFill>
                          <a:schemeClr val="bg1"/>
                        </a:solidFill>
                      </a:endParaRPr>
                    </a:p>
                    <a:p>
                      <a:pPr algn="ctr"/>
                      <a:r>
                        <a:rPr lang="en-US" sz="1400" b="1" dirty="0" err="1">
                          <a:solidFill>
                            <a:schemeClr val="bg1"/>
                          </a:solidFill>
                        </a:rPr>
                        <a:t>Predecesor</a:t>
                      </a:r>
                      <a:endParaRPr lang="en-GB" sz="1400" b="1" dirty="0">
                        <a:solidFill>
                          <a:schemeClr val="bg1"/>
                        </a:solidFill>
                      </a:endParaRPr>
                    </a:p>
                  </a:txBody>
                  <a:tcPr marL="68580" marR="68580" marT="34290" marB="34290">
                    <a:solidFill>
                      <a:schemeClr val="accent1"/>
                    </a:solidFill>
                  </a:tcPr>
                </a:tc>
                <a:tc gridSpan="3">
                  <a:txBody>
                    <a:bodyPr/>
                    <a:lstStyle/>
                    <a:p>
                      <a:pPr algn="ctr"/>
                      <a:r>
                        <a:rPr lang="en-US" sz="1400" b="1" dirty="0" err="1">
                          <a:solidFill>
                            <a:schemeClr val="bg1"/>
                          </a:solidFill>
                        </a:rPr>
                        <a:t>Estimasi</a:t>
                      </a:r>
                      <a:r>
                        <a:rPr lang="en-US" sz="1400" b="1" dirty="0">
                          <a:solidFill>
                            <a:schemeClr val="bg1"/>
                          </a:solidFill>
                        </a:rPr>
                        <a:t> Resources</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tc hMerge="1">
                  <a:txBody>
                    <a:bodyPr/>
                    <a:lstStyle/>
                    <a:p>
                      <a:endParaRPr lang="en-GB"/>
                    </a:p>
                  </a:txBody>
                  <a:tcPr/>
                </a:tc>
                <a:tc gridSpan="2">
                  <a:txBody>
                    <a:bodyPr/>
                    <a:lstStyle/>
                    <a:p>
                      <a:pPr algn="ctr"/>
                      <a:r>
                        <a:rPr lang="en-US" sz="1400" b="1" dirty="0" err="1">
                          <a:solidFill>
                            <a:schemeClr val="bg1"/>
                          </a:solidFill>
                        </a:rPr>
                        <a:t>Estimasi</a:t>
                      </a:r>
                      <a:endParaRPr lang="en-GB" sz="1400" b="1" dirty="0">
                        <a:solidFill>
                          <a:schemeClr val="bg1"/>
                        </a:solidFill>
                      </a:endParaRPr>
                    </a:p>
                  </a:txBody>
                  <a:tcPr marL="68580" marR="68580" marT="34290" marB="34290">
                    <a:solidFill>
                      <a:schemeClr val="accent1"/>
                    </a:solidFill>
                  </a:tcPr>
                </a:tc>
                <a:tc hMerge="1">
                  <a:txBody>
                    <a:bodyPr/>
                    <a:lstStyle/>
                    <a:p>
                      <a:endParaRPr lang="en-GB"/>
                    </a:p>
                  </a:txBody>
                  <a:tcPr/>
                </a:tc>
                <a:extLst>
                  <a:ext uri="{0D108BD9-81ED-4DB2-BD59-A6C34878D82A}">
                    <a16:rowId xmlns:a16="http://schemas.microsoft.com/office/drawing/2014/main" val="10000"/>
                  </a:ext>
                </a:extLst>
              </a:tr>
              <a:tr h="161365">
                <a:tc vMerge="1">
                  <a:txBody>
                    <a:bodyPr/>
                    <a:lstStyle/>
                    <a:p>
                      <a:endParaRPr lang="en-US" sz="1200" dirty="0">
                        <a:solidFill>
                          <a:schemeClr val="bg1"/>
                        </a:solidFill>
                      </a:endParaRPr>
                    </a:p>
                  </a:txBody>
                  <a:tcPr marL="68580" marR="68580" marT="34290" marB="34290">
                    <a:solidFill>
                      <a:schemeClr val="accent1"/>
                    </a:solidFill>
                  </a:tcPr>
                </a:tc>
                <a:tc vMerge="1">
                  <a:txBody>
                    <a:bodyPr/>
                    <a:lstStyle/>
                    <a:p>
                      <a:pPr marL="0" indent="0">
                        <a:buFont typeface="+mj-lt"/>
                        <a:buNone/>
                      </a:pPr>
                      <a:endParaRPr lang="en-US" sz="1200" baseline="0" dirty="0">
                        <a:solidFill>
                          <a:schemeClr val="bg1"/>
                        </a:solidFill>
                      </a:endParaRPr>
                    </a:p>
                  </a:txBody>
                  <a:tcPr marL="68580" marR="68580" marT="34290" marB="34290">
                    <a:solidFill>
                      <a:schemeClr val="accent1"/>
                    </a:solidFill>
                  </a:tcPr>
                </a:tc>
                <a:tc vMerge="1">
                  <a:txBody>
                    <a:bodyPr/>
                    <a:lstStyle/>
                    <a:p>
                      <a:endParaRPr lang="en-GB" sz="1200" dirty="0">
                        <a:solidFill>
                          <a:schemeClr val="bg1"/>
                        </a:solidFill>
                      </a:endParaRPr>
                    </a:p>
                  </a:txBody>
                  <a:tcPr marL="68580" marR="68580" marT="34290" marB="34290">
                    <a:solidFill>
                      <a:schemeClr val="accent1"/>
                    </a:solidFill>
                  </a:tcPr>
                </a:tc>
                <a:tc>
                  <a:txBody>
                    <a:bodyPr/>
                    <a:lstStyle/>
                    <a:p>
                      <a:r>
                        <a:rPr lang="en-US" sz="1200" b="1" dirty="0">
                          <a:solidFill>
                            <a:schemeClr val="bg1"/>
                          </a:solidFill>
                        </a:rPr>
                        <a:t>Orang</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Alat</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Bahan</a:t>
                      </a:r>
                      <a:endParaRPr lang="en-US"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Durasi</a:t>
                      </a:r>
                      <a:endParaRPr lang="en-GB" sz="1200" b="1" dirty="0">
                        <a:solidFill>
                          <a:schemeClr val="bg1"/>
                        </a:solidFill>
                      </a:endParaRPr>
                    </a:p>
                  </a:txBody>
                  <a:tcPr marL="68580" marR="68580" marT="34290" marB="34290">
                    <a:solidFill>
                      <a:schemeClr val="accent1"/>
                    </a:solidFill>
                  </a:tcPr>
                </a:tc>
                <a:tc>
                  <a:txBody>
                    <a:bodyPr/>
                    <a:lstStyle/>
                    <a:p>
                      <a:r>
                        <a:rPr lang="en-US" sz="1200" b="1" dirty="0" err="1">
                          <a:solidFill>
                            <a:schemeClr val="bg1"/>
                          </a:solidFill>
                        </a:rPr>
                        <a:t>Biaya</a:t>
                      </a:r>
                      <a:endParaRPr lang="en-GB" sz="12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1"/>
                  </a:ext>
                </a:extLst>
              </a:tr>
              <a:tr h="517097">
                <a:tc>
                  <a:txBody>
                    <a:bodyPr/>
                    <a:lstStyle/>
                    <a:p>
                      <a:pPr algn="ctr"/>
                      <a:r>
                        <a:rPr lang="en-US" sz="1200" dirty="0"/>
                        <a:t>IV</a:t>
                      </a:r>
                    </a:p>
                  </a:txBody>
                  <a:tcPr marL="68580" marR="68580" marT="34290" marB="34290">
                    <a:solidFill>
                      <a:schemeClr val="bg1">
                        <a:lumMod val="85000"/>
                      </a:schemeClr>
                    </a:solidFill>
                  </a:tcPr>
                </a:tc>
                <a:tc>
                  <a:txBody>
                    <a:bodyPr/>
                    <a:lstStyle/>
                    <a:p>
                      <a:pPr marL="0" indent="0">
                        <a:buFont typeface="+mj-lt"/>
                        <a:buNone/>
                      </a:pPr>
                      <a:r>
                        <a:rPr lang="en-US" sz="1200" baseline="0" dirty="0" err="1"/>
                        <a:t>Evaluasi</a:t>
                      </a:r>
                      <a:r>
                        <a:rPr lang="en-US" sz="1200" baseline="0" dirty="0"/>
                        <a:t> </a:t>
                      </a:r>
                    </a:p>
                    <a:p>
                      <a:pPr marL="228600" indent="-228600">
                        <a:buFont typeface="+mj-lt"/>
                        <a:buAutoNum type="arabicPeriod"/>
                      </a:pPr>
                      <a:r>
                        <a:rPr lang="en-US" sz="1200" baseline="0" dirty="0" err="1"/>
                        <a:t>Siapkan</a:t>
                      </a:r>
                      <a:r>
                        <a:rPr lang="en-US" sz="1200" baseline="0" dirty="0"/>
                        <a:t>  </a:t>
                      </a:r>
                      <a:r>
                        <a:rPr lang="en-US" sz="1200" baseline="0" dirty="0" err="1"/>
                        <a:t>perangkat</a:t>
                      </a:r>
                      <a:r>
                        <a:rPr lang="en-US" sz="1200" baseline="0" dirty="0"/>
                        <a:t> </a:t>
                      </a:r>
                      <a:r>
                        <a:rPr lang="en-US" sz="1200" baseline="0" dirty="0" err="1"/>
                        <a:t>Evaluasi</a:t>
                      </a:r>
                      <a:endParaRPr lang="en-US" sz="1200" baseline="0" dirty="0"/>
                    </a:p>
                    <a:p>
                      <a:pPr marL="228600" indent="-228600">
                        <a:buFont typeface="+mj-lt"/>
                        <a:buAutoNum type="arabicPeriod"/>
                      </a:pPr>
                      <a:r>
                        <a:rPr lang="en-US" sz="1200" baseline="0" dirty="0" err="1"/>
                        <a:t>Catat</a:t>
                      </a:r>
                      <a:r>
                        <a:rPr lang="en-US" sz="1200" baseline="0" dirty="0"/>
                        <a:t> </a:t>
                      </a:r>
                      <a:r>
                        <a:rPr lang="en-US" sz="1200" baseline="0" dirty="0" err="1"/>
                        <a:t>setiap</a:t>
                      </a:r>
                      <a:r>
                        <a:rPr lang="en-US" sz="1200" baseline="0" dirty="0"/>
                        <a:t> </a:t>
                      </a:r>
                      <a:r>
                        <a:rPr lang="en-US" sz="1200" baseline="0" dirty="0" err="1"/>
                        <a:t>muncul</a:t>
                      </a:r>
                      <a:r>
                        <a:rPr lang="en-US" sz="1200" baseline="0" dirty="0"/>
                        <a:t> </a:t>
                      </a:r>
                      <a:r>
                        <a:rPr lang="en-US" sz="1200" baseline="0" dirty="0" err="1"/>
                        <a:t>permasalahan</a:t>
                      </a:r>
                      <a:r>
                        <a:rPr lang="en-US" sz="1200" baseline="0" dirty="0"/>
                        <a:t> </a:t>
                      </a:r>
                      <a:r>
                        <a:rPr lang="en-US" sz="1200" baseline="0" dirty="0" err="1"/>
                        <a:t>dalam</a:t>
                      </a:r>
                      <a:r>
                        <a:rPr lang="en-US" sz="1200" baseline="0" dirty="0"/>
                        <a:t> </a:t>
                      </a:r>
                      <a:r>
                        <a:rPr lang="en-US" sz="1200" baseline="0" dirty="0" err="1"/>
                        <a:t>implementasi</a:t>
                      </a:r>
                      <a:endParaRPr lang="en-US" sz="1200" baseline="0" dirty="0"/>
                    </a:p>
                    <a:p>
                      <a:pPr marL="228600" indent="-228600">
                        <a:buFont typeface="+mj-lt"/>
                        <a:buAutoNum type="arabicPeriod"/>
                      </a:pPr>
                      <a:r>
                        <a:rPr lang="en-US" sz="1200" baseline="0" dirty="0" err="1"/>
                        <a:t>Klasifikasikan</a:t>
                      </a:r>
                      <a:r>
                        <a:rPr lang="en-US" sz="1200" baseline="0" dirty="0"/>
                        <a:t> </a:t>
                      </a:r>
                      <a:r>
                        <a:rPr lang="en-US" sz="1200" baseline="0" dirty="0" err="1"/>
                        <a:t>masalah-masalah</a:t>
                      </a:r>
                      <a:r>
                        <a:rPr lang="en-US" sz="1200" baseline="0" dirty="0"/>
                        <a:t> yang </a:t>
                      </a:r>
                      <a:r>
                        <a:rPr lang="en-US" sz="1200" baseline="0" dirty="0" err="1"/>
                        <a:t>muncul</a:t>
                      </a:r>
                      <a:r>
                        <a:rPr lang="en-US" sz="1200" baseline="0" dirty="0"/>
                        <a:t> </a:t>
                      </a:r>
                      <a:r>
                        <a:rPr lang="en-US" sz="1200" baseline="0" dirty="0" err="1"/>
                        <a:t>dalam</a:t>
                      </a:r>
                      <a:r>
                        <a:rPr lang="en-US" sz="1200" baseline="0" dirty="0"/>
                        <a:t> </a:t>
                      </a:r>
                      <a:r>
                        <a:rPr lang="en-US" sz="1200" baseline="0" dirty="0" err="1"/>
                        <a:t>implementasi</a:t>
                      </a:r>
                      <a:r>
                        <a:rPr lang="en-US" sz="1200" baseline="0" dirty="0"/>
                        <a:t> </a:t>
                      </a:r>
                      <a:r>
                        <a:rPr lang="en-US" sz="1200" baseline="0" dirty="0" err="1"/>
                        <a:t>kedalam</a:t>
                      </a:r>
                      <a:r>
                        <a:rPr lang="en-US" sz="1200" baseline="0" dirty="0"/>
                        <a:t> </a:t>
                      </a:r>
                      <a:r>
                        <a:rPr lang="en-US" sz="1200" baseline="0" dirty="0" err="1"/>
                        <a:t>kelompok</a:t>
                      </a:r>
                      <a:r>
                        <a:rPr lang="en-US" sz="1200" baseline="0" dirty="0"/>
                        <a:t> </a:t>
                      </a:r>
                      <a:r>
                        <a:rPr lang="en-US" sz="1200" baseline="0" dirty="0" err="1"/>
                        <a:t>perangkat</a:t>
                      </a:r>
                      <a:r>
                        <a:rPr lang="en-US" sz="1200" baseline="0" dirty="0"/>
                        <a:t>, </a:t>
                      </a:r>
                      <a:r>
                        <a:rPr lang="en-US" sz="1200" baseline="0" dirty="0" err="1"/>
                        <a:t>sosialisasi</a:t>
                      </a:r>
                      <a:r>
                        <a:rPr lang="en-US" sz="1200" baseline="0" dirty="0"/>
                        <a:t> </a:t>
                      </a:r>
                      <a:r>
                        <a:rPr lang="en-US" sz="1200" baseline="0" dirty="0" err="1"/>
                        <a:t>atau</a:t>
                      </a:r>
                      <a:r>
                        <a:rPr lang="en-US" sz="1200" baseline="0" dirty="0"/>
                        <a:t> </a:t>
                      </a:r>
                      <a:r>
                        <a:rPr lang="en-US" sz="1200" baseline="0" dirty="0" err="1"/>
                        <a:t>implementasi</a:t>
                      </a:r>
                      <a:r>
                        <a:rPr lang="en-US" sz="1200" baseline="0" dirty="0"/>
                        <a:t> </a:t>
                      </a:r>
                    </a:p>
                    <a:p>
                      <a:pPr marL="228600" indent="-228600">
                        <a:buFont typeface="+mj-lt"/>
                        <a:buAutoNum type="arabicPeriod"/>
                      </a:pPr>
                      <a:r>
                        <a:rPr lang="en-US" sz="1200" baseline="0" dirty="0" err="1"/>
                        <a:t>Terima</a:t>
                      </a:r>
                      <a:r>
                        <a:rPr lang="en-US" sz="1200" baseline="0" dirty="0"/>
                        <a:t> </a:t>
                      </a:r>
                      <a:r>
                        <a:rPr lang="en-US" sz="1200" baseline="0" dirty="0" err="1"/>
                        <a:t>usulan</a:t>
                      </a:r>
                      <a:r>
                        <a:rPr lang="en-US" sz="1200" baseline="0" dirty="0"/>
                        <a:t> </a:t>
                      </a:r>
                      <a:r>
                        <a:rPr lang="en-US" sz="1200" baseline="0" dirty="0" err="1"/>
                        <a:t>pemecahan</a:t>
                      </a:r>
                      <a:r>
                        <a:rPr lang="en-US" sz="1200" baseline="0" dirty="0"/>
                        <a:t> </a:t>
                      </a:r>
                      <a:r>
                        <a:rPr lang="en-US" sz="1200" baseline="0" dirty="0" err="1"/>
                        <a:t>masalah</a:t>
                      </a:r>
                      <a:r>
                        <a:rPr lang="en-US" sz="1200" baseline="0" dirty="0"/>
                        <a:t> </a:t>
                      </a:r>
                      <a:r>
                        <a:rPr lang="en-US" sz="1200" baseline="0" dirty="0" err="1"/>
                        <a:t>dan</a:t>
                      </a:r>
                      <a:r>
                        <a:rPr lang="en-US" sz="1200" baseline="0" dirty="0"/>
                        <a:t> </a:t>
                      </a:r>
                      <a:r>
                        <a:rPr lang="en-US" sz="1200" baseline="0" dirty="0" err="1"/>
                        <a:t>laporan</a:t>
                      </a:r>
                      <a:r>
                        <a:rPr lang="en-US" sz="1200" baseline="0" dirty="0"/>
                        <a:t> </a:t>
                      </a:r>
                      <a:r>
                        <a:rPr lang="en-US" sz="1200" baseline="0" dirty="0" err="1"/>
                        <a:t>dari</a:t>
                      </a:r>
                      <a:r>
                        <a:rPr lang="en-US" sz="1200" baseline="0" dirty="0"/>
                        <a:t> Tim </a:t>
                      </a:r>
                      <a:r>
                        <a:rPr lang="en-US" sz="1200" baseline="0" dirty="0" err="1"/>
                        <a:t>Implementasi</a:t>
                      </a:r>
                      <a:endParaRPr lang="en-US" sz="1200" baseline="0" dirty="0"/>
                    </a:p>
                    <a:p>
                      <a:pPr marL="228600" marR="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US" sz="1200" baseline="0" dirty="0" err="1"/>
                        <a:t>Solusikan</a:t>
                      </a:r>
                      <a:r>
                        <a:rPr lang="en-US" sz="1200" baseline="0" dirty="0"/>
                        <a:t> </a:t>
                      </a:r>
                      <a:r>
                        <a:rPr lang="en-US" sz="1200" baseline="0" dirty="0" err="1"/>
                        <a:t>setiap</a:t>
                      </a:r>
                      <a:r>
                        <a:rPr lang="en-US" sz="1200" baseline="0" dirty="0"/>
                        <a:t> </a:t>
                      </a:r>
                      <a:r>
                        <a:rPr lang="en-US" sz="1200" baseline="0" dirty="0" err="1"/>
                        <a:t>masalah</a:t>
                      </a:r>
                      <a:r>
                        <a:rPr lang="en-US" sz="1200" baseline="0" dirty="0"/>
                        <a:t> yang </a:t>
                      </a:r>
                      <a:r>
                        <a:rPr lang="en-US" sz="1200" baseline="0" dirty="0" err="1"/>
                        <a:t>muncul</a:t>
                      </a:r>
                      <a:r>
                        <a:rPr lang="en-US" sz="1200" baseline="0" dirty="0"/>
                        <a:t> </a:t>
                      </a:r>
                      <a:r>
                        <a:rPr lang="en-US" sz="1200" baseline="0" dirty="0" err="1"/>
                        <a:t>dan</a:t>
                      </a:r>
                      <a:r>
                        <a:rPr lang="en-US" sz="1200" baseline="0" dirty="0"/>
                        <a:t> </a:t>
                      </a:r>
                      <a:r>
                        <a:rPr lang="en-US" sz="1200" baseline="0" dirty="0" err="1"/>
                        <a:t>sampaikan</a:t>
                      </a:r>
                      <a:r>
                        <a:rPr lang="en-US" sz="1200" baseline="0" dirty="0"/>
                        <a:t> </a:t>
                      </a:r>
                      <a:r>
                        <a:rPr lang="en-US" sz="1200" baseline="0" dirty="0" err="1"/>
                        <a:t>solusi</a:t>
                      </a:r>
                      <a:r>
                        <a:rPr lang="en-US" sz="1200" baseline="0" dirty="0"/>
                        <a:t> </a:t>
                      </a:r>
                      <a:r>
                        <a:rPr lang="en-US" sz="1200" baseline="0" dirty="0" err="1"/>
                        <a:t>tersebut</a:t>
                      </a:r>
                      <a:r>
                        <a:rPr lang="en-US" sz="1200" baseline="0" dirty="0"/>
                        <a:t> </a:t>
                      </a:r>
                      <a:r>
                        <a:rPr lang="en-US" sz="1200" baseline="0" dirty="0" err="1"/>
                        <a:t>pada</a:t>
                      </a:r>
                      <a:r>
                        <a:rPr lang="en-US" sz="1200" baseline="0" dirty="0"/>
                        <a:t> </a:t>
                      </a:r>
                      <a:r>
                        <a:rPr lang="en-US" sz="1200" baseline="0" dirty="0" err="1"/>
                        <a:t>pihak</a:t>
                      </a:r>
                      <a:r>
                        <a:rPr lang="en-US" sz="1200" baseline="0" dirty="0"/>
                        <a:t> yang </a:t>
                      </a:r>
                      <a:r>
                        <a:rPr lang="en-US" sz="1200" baseline="0" dirty="0" err="1"/>
                        <a:t>berkepentingan</a:t>
                      </a:r>
                      <a:endParaRPr lang="en-US" sz="1200" baseline="0" dirty="0"/>
                    </a:p>
                    <a:p>
                      <a:pPr marL="228600" marR="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US" sz="1200" baseline="0" dirty="0" err="1"/>
                        <a:t>Pihak</a:t>
                      </a:r>
                      <a:r>
                        <a:rPr lang="en-US" sz="1200" baseline="0" dirty="0"/>
                        <a:t> yang </a:t>
                      </a:r>
                      <a:r>
                        <a:rPr lang="en-US" sz="1200" baseline="0" dirty="0" err="1"/>
                        <a:t>berkepentingan</a:t>
                      </a:r>
                      <a:r>
                        <a:rPr lang="en-US" sz="1200" baseline="0" dirty="0"/>
                        <a:t> </a:t>
                      </a:r>
                      <a:r>
                        <a:rPr lang="en-US" sz="1200" baseline="0" dirty="0" err="1"/>
                        <a:t>menindak</a:t>
                      </a:r>
                      <a:r>
                        <a:rPr lang="en-US" sz="1200" baseline="0" dirty="0"/>
                        <a:t> </a:t>
                      </a:r>
                      <a:r>
                        <a:rPr lang="en-US" sz="1200" baseline="0" dirty="0" err="1"/>
                        <a:t>lanjuti</a:t>
                      </a:r>
                      <a:r>
                        <a:rPr lang="en-US" sz="1200" baseline="0" dirty="0"/>
                        <a:t> </a:t>
                      </a:r>
                      <a:r>
                        <a:rPr lang="en-US" sz="1200" baseline="0" dirty="0" err="1"/>
                        <a:t>solusi-solusi</a:t>
                      </a:r>
                      <a:r>
                        <a:rPr lang="en-US" sz="1200" baseline="0" dirty="0"/>
                        <a:t> </a:t>
                      </a:r>
                      <a:r>
                        <a:rPr lang="en-US" sz="1200" baseline="0" dirty="0" err="1"/>
                        <a:t>tersebut</a:t>
                      </a:r>
                      <a:endParaRPr lang="en-US" sz="1200" baseline="0" dirty="0"/>
                    </a:p>
                    <a:p>
                      <a:pPr marL="228600" marR="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US" sz="1200" baseline="0" dirty="0" err="1"/>
                        <a:t>Buat</a:t>
                      </a:r>
                      <a:r>
                        <a:rPr lang="en-US" sz="1200" baseline="0" dirty="0"/>
                        <a:t> </a:t>
                      </a:r>
                      <a:r>
                        <a:rPr lang="en-US" sz="1200" baseline="0" dirty="0" err="1"/>
                        <a:t>Laporan</a:t>
                      </a:r>
                      <a:r>
                        <a:rPr lang="en-US" sz="1200" baseline="0" dirty="0"/>
                        <a:t> </a:t>
                      </a:r>
                      <a:r>
                        <a:rPr lang="en-US" sz="1200" baseline="0" dirty="0" err="1"/>
                        <a:t>hasil</a:t>
                      </a:r>
                      <a:r>
                        <a:rPr lang="en-US" sz="1200" baseline="0" dirty="0"/>
                        <a:t> </a:t>
                      </a:r>
                      <a:r>
                        <a:rPr lang="en-US" sz="1200" baseline="0" dirty="0" err="1"/>
                        <a:t>Evaluasi</a:t>
                      </a:r>
                      <a:r>
                        <a:rPr lang="en-US" sz="1200" baseline="0" dirty="0"/>
                        <a:t> </a:t>
                      </a:r>
                      <a:r>
                        <a:rPr lang="en-US" sz="1200" baseline="0" dirty="0" err="1"/>
                        <a:t>dan</a:t>
                      </a:r>
                      <a:r>
                        <a:rPr lang="en-US" sz="1200" baseline="0" dirty="0"/>
                        <a:t> </a:t>
                      </a:r>
                      <a:r>
                        <a:rPr lang="en-US" sz="1200" baseline="0" dirty="0" err="1"/>
                        <a:t>sampaikan</a:t>
                      </a:r>
                      <a:r>
                        <a:rPr lang="en-US" sz="1200" baseline="0" dirty="0"/>
                        <a:t> </a:t>
                      </a:r>
                      <a:r>
                        <a:rPr lang="en-US" sz="1200" baseline="0" dirty="0" err="1"/>
                        <a:t>pada</a:t>
                      </a:r>
                      <a:r>
                        <a:rPr lang="en-US" sz="1200" baseline="0" dirty="0"/>
                        <a:t> </a:t>
                      </a:r>
                      <a:r>
                        <a:rPr lang="en-US" sz="1200" baseline="0" dirty="0" err="1"/>
                        <a:t>pihak-pihak</a:t>
                      </a:r>
                      <a:r>
                        <a:rPr lang="en-US" sz="1200" baseline="0" dirty="0"/>
                        <a:t> yang </a:t>
                      </a:r>
                      <a:r>
                        <a:rPr lang="en-US" sz="1200" baseline="0" dirty="0" err="1"/>
                        <a:t>berkepentingan</a:t>
                      </a:r>
                      <a:endParaRPr lang="en-US" sz="1200" baseline="0" dirty="0"/>
                    </a:p>
                    <a:p>
                      <a:pPr marL="228600" indent="-228600">
                        <a:buFont typeface="+mj-lt"/>
                        <a:buAutoNum type="arabicPeriod"/>
                      </a:pPr>
                      <a:endParaRPr lang="en-US" sz="1200" baseline="0" dirty="0"/>
                    </a:p>
                    <a:p>
                      <a:pPr marL="228600" indent="-228600">
                        <a:buFont typeface="+mj-lt"/>
                        <a:buAutoNum type="arabicPeriod"/>
                      </a:pPr>
                      <a:endParaRPr lang="en-US" sz="1200" baseline="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GB" dirty="0"/>
                    </a:p>
                  </a:txBody>
                  <a:tcPr marL="68580" marR="68580" marT="34290" marB="34290">
                    <a:solidFill>
                      <a:schemeClr val="bg1">
                        <a:lumMod val="85000"/>
                      </a:schemeClr>
                    </a:solidFill>
                  </a:tcPr>
                </a:tc>
                <a:tc>
                  <a:txBody>
                    <a:bodyPr/>
                    <a:lstStyle/>
                    <a:p>
                      <a:endParaRPr lang="en-GB" sz="1200" dirty="0"/>
                    </a:p>
                  </a:txBody>
                  <a:tcPr marL="68580" marR="68580" marT="34290" marB="34290">
                    <a:solidFill>
                      <a:schemeClr val="bg1">
                        <a:lumMod val="85000"/>
                      </a:schemeClr>
                    </a:solidFill>
                  </a:tcPr>
                </a:tc>
                <a:tc>
                  <a:txBody>
                    <a:bodyPr/>
                    <a:lstStyle/>
                    <a:p>
                      <a:endParaRPr lang="en-US" sz="1200" dirty="0"/>
                    </a:p>
                    <a:p>
                      <a:endParaRPr lang="en-GB" sz="1200" dirty="0"/>
                    </a:p>
                  </a:txBody>
                  <a:tcPr marL="68580" marR="68580" marT="34290" marB="34290">
                    <a:solidFill>
                      <a:schemeClr val="bg1">
                        <a:lumMod val="85000"/>
                      </a:schemeClr>
                    </a:solidFill>
                  </a:tcPr>
                </a:tc>
                <a:tc>
                  <a:txBody>
                    <a:bodyPr/>
                    <a:lstStyle/>
                    <a:p>
                      <a:endParaRPr lang="en-GB" dirty="0"/>
                    </a:p>
                  </a:txBody>
                  <a:tcPr marL="68580" marR="68580" marT="34290" marB="34290">
                    <a:solidFill>
                      <a:schemeClr val="bg1">
                        <a:lumMod val="85000"/>
                      </a:schemeClr>
                    </a:solidFill>
                  </a:tcPr>
                </a:tc>
                <a:extLst>
                  <a:ext uri="{0D108BD9-81ED-4DB2-BD59-A6C34878D82A}">
                    <a16:rowId xmlns:a16="http://schemas.microsoft.com/office/drawing/2014/main" val="10002"/>
                  </a:ext>
                </a:extLst>
              </a:tr>
            </a:tbl>
          </a:graphicData>
        </a:graphic>
      </p:graphicFrame>
      <p:pic>
        <p:nvPicPr>
          <p:cNvPr id="5" name="Picture 4" descr="E:\other\TU-logo-primer-memus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8341" y="5543552"/>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31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8424" y="948480"/>
            <a:ext cx="8121888" cy="5220308"/>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Activity List Example</a:t>
            </a:r>
            <a:endParaRPr lang="id-ID" sz="3600" b="1" dirty="0">
              <a:cs typeface="Century Gothic" charset="0"/>
            </a:endParaRPr>
          </a:p>
        </p:txBody>
      </p:sp>
    </p:spTree>
    <p:extLst>
      <p:ext uri="{BB962C8B-B14F-4D97-AF65-F5344CB8AC3E}">
        <p14:creationId xmlns:p14="http://schemas.microsoft.com/office/powerpoint/2010/main" val="271914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Activity Attribute Example</a:t>
            </a:r>
            <a:endParaRPr lang="id-ID" sz="3600" b="1" dirty="0">
              <a:cs typeface="Century Gothic" charset="0"/>
            </a:endParaRPr>
          </a:p>
        </p:txBody>
      </p:sp>
      <p:pic>
        <p:nvPicPr>
          <p:cNvPr id="2" name="Picture 1"/>
          <p:cNvPicPr>
            <a:picLocks noChangeAspect="1"/>
          </p:cNvPicPr>
          <p:nvPr/>
        </p:nvPicPr>
        <p:blipFill>
          <a:blip r:embed="rId2"/>
          <a:stretch>
            <a:fillRect/>
          </a:stretch>
        </p:blipFill>
        <p:spPr>
          <a:xfrm>
            <a:off x="1310185" y="714789"/>
            <a:ext cx="7646489" cy="5740860"/>
          </a:xfrm>
          <a:prstGeom prst="rect">
            <a:avLst/>
          </a:prstGeom>
        </p:spPr>
      </p:pic>
    </p:spTree>
    <p:extLst>
      <p:ext uri="{BB962C8B-B14F-4D97-AF65-F5344CB8AC3E}">
        <p14:creationId xmlns:p14="http://schemas.microsoft.com/office/powerpoint/2010/main" val="316440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4689" b="4689"/>
          <a:stretch/>
        </p:blipFill>
        <p:spPr>
          <a:xfrm>
            <a:off x="0" y="-336"/>
            <a:ext cx="12243238" cy="6858336"/>
          </a:xfrm>
          <a:prstGeom prst="rect">
            <a:avLst/>
          </a:prstGeom>
        </p:spPr>
      </p:pic>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PROJECT SCHEDULE MANAGEMENT </a:t>
            </a:r>
            <a:r>
              <a:rPr lang="en-US" sz="3600" b="1" dirty="0">
                <a:solidFill>
                  <a:srgbClr val="FF0000"/>
                </a:solidFill>
                <a:cs typeface="Century Gothic" charset="0"/>
              </a:rPr>
              <a:t>OVERVIEW</a:t>
            </a:r>
            <a:endParaRPr lang="id-ID" sz="3600" b="1" dirty="0">
              <a:solidFill>
                <a:srgbClr val="FF0000"/>
              </a:solidFill>
              <a:cs typeface="Century Gothic" charset="0"/>
            </a:endParaRP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
        <p:nvSpPr>
          <p:cNvPr id="5" name="Rounded Rectangle 4"/>
          <p:cNvSpPr/>
          <p:nvPr/>
        </p:nvSpPr>
        <p:spPr>
          <a:xfrm>
            <a:off x="331274" y="1269242"/>
            <a:ext cx="10764355" cy="4653290"/>
          </a:xfrm>
          <a:prstGeom prst="roundRect">
            <a:avLst/>
          </a:prstGeom>
          <a:solidFill>
            <a:schemeClr val="accent3">
              <a:lumMod val="40000"/>
              <a:lumOff val="60000"/>
              <a:alpha val="74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algn="just">
              <a:buFont typeface="Wingdings" panose="05000000000000000000" pitchFamily="2" charset="2"/>
              <a:buChar char="§"/>
            </a:pPr>
            <a:r>
              <a:rPr lang="en-US" sz="2800" dirty="0">
                <a:solidFill>
                  <a:schemeClr val="tx1"/>
                </a:solidFill>
              </a:rPr>
              <a:t>Project Schedule Management </a:t>
            </a:r>
            <a:r>
              <a:rPr lang="en-US" sz="2800" dirty="0" err="1">
                <a:solidFill>
                  <a:schemeClr val="tx1"/>
                </a:solidFill>
              </a:rPr>
              <a:t>adalah</a:t>
            </a:r>
            <a:r>
              <a:rPr lang="en-US" sz="2800" dirty="0">
                <a:solidFill>
                  <a:schemeClr val="tx1"/>
                </a:solidFill>
              </a:rPr>
              <a:t> </a:t>
            </a:r>
            <a:r>
              <a:rPr lang="en-US" sz="2800" dirty="0" err="1">
                <a:solidFill>
                  <a:schemeClr val="tx1"/>
                </a:solidFill>
              </a:rPr>
              <a:t>suatu</a:t>
            </a:r>
            <a:r>
              <a:rPr lang="en-US" sz="2800" dirty="0">
                <a:solidFill>
                  <a:schemeClr val="tx1"/>
                </a:solidFill>
              </a:rPr>
              <a:t> </a:t>
            </a:r>
            <a:r>
              <a:rPr lang="en-US" sz="2800" dirty="0" err="1">
                <a:solidFill>
                  <a:schemeClr val="tx1"/>
                </a:solidFill>
              </a:rPr>
              <a:t>kegiatan</a:t>
            </a:r>
            <a:r>
              <a:rPr lang="en-US" sz="2800" dirty="0">
                <a:solidFill>
                  <a:schemeClr val="tx1"/>
                </a:solidFill>
              </a:rPr>
              <a:t> yang </a:t>
            </a:r>
            <a:r>
              <a:rPr lang="en-US" sz="2800" dirty="0" err="1">
                <a:solidFill>
                  <a:schemeClr val="tx1"/>
                </a:solidFill>
              </a:rPr>
              <a:t>mencakup</a:t>
            </a:r>
            <a:r>
              <a:rPr lang="en-US" sz="2800" dirty="0">
                <a:solidFill>
                  <a:schemeClr val="tx1"/>
                </a:solidFill>
              </a:rPr>
              <a:t> </a:t>
            </a:r>
            <a:r>
              <a:rPr lang="en-US" sz="2800" dirty="0" err="1">
                <a:solidFill>
                  <a:schemeClr val="tx1"/>
                </a:solidFill>
              </a:rPr>
              <a:t>semua</a:t>
            </a:r>
            <a:r>
              <a:rPr lang="en-US" sz="2800" dirty="0">
                <a:solidFill>
                  <a:schemeClr val="tx1"/>
                </a:solidFill>
              </a:rPr>
              <a:t> proses </a:t>
            </a:r>
            <a:r>
              <a:rPr lang="en-US" sz="2800" dirty="0" err="1">
                <a:solidFill>
                  <a:schemeClr val="tx1"/>
                </a:solidFill>
              </a:rPr>
              <a:t>dan</a:t>
            </a:r>
            <a:r>
              <a:rPr lang="en-US" sz="2800" dirty="0">
                <a:solidFill>
                  <a:schemeClr val="tx1"/>
                </a:solidFill>
              </a:rPr>
              <a:t> </a:t>
            </a:r>
            <a:r>
              <a:rPr lang="en-US" sz="2800" dirty="0" err="1">
                <a:solidFill>
                  <a:schemeClr val="tx1"/>
                </a:solidFill>
              </a:rPr>
              <a:t>prosedur</a:t>
            </a:r>
            <a:r>
              <a:rPr lang="en-US" sz="2800" dirty="0">
                <a:solidFill>
                  <a:schemeClr val="tx1"/>
                </a:solidFill>
              </a:rPr>
              <a:t> yang </a:t>
            </a:r>
            <a:r>
              <a:rPr lang="en-US" sz="2800" dirty="0" err="1">
                <a:solidFill>
                  <a:schemeClr val="tx1"/>
                </a:solidFill>
              </a:rPr>
              <a:t>diperlukan</a:t>
            </a:r>
            <a:r>
              <a:rPr lang="en-US" sz="2800" dirty="0">
                <a:solidFill>
                  <a:schemeClr val="tx1"/>
                </a:solidFill>
              </a:rPr>
              <a:t> agar </a:t>
            </a:r>
            <a:r>
              <a:rPr lang="en-US" sz="2800" dirty="0" err="1">
                <a:solidFill>
                  <a:schemeClr val="tx1"/>
                </a:solidFill>
              </a:rPr>
              <a:t>proyek</a:t>
            </a:r>
            <a:r>
              <a:rPr lang="en-US" sz="2800" dirty="0">
                <a:solidFill>
                  <a:schemeClr val="tx1"/>
                </a:solidFill>
              </a:rPr>
              <a:t> </a:t>
            </a:r>
            <a:r>
              <a:rPr lang="en-US" sz="2800" dirty="0" err="1">
                <a:solidFill>
                  <a:schemeClr val="tx1"/>
                </a:solidFill>
              </a:rPr>
              <a:t>dapat</a:t>
            </a:r>
            <a:r>
              <a:rPr lang="en-US" sz="2800" dirty="0">
                <a:solidFill>
                  <a:schemeClr val="tx1"/>
                </a:solidFill>
              </a:rPr>
              <a:t> </a:t>
            </a:r>
            <a:r>
              <a:rPr lang="en-US" sz="2800" dirty="0" err="1">
                <a:solidFill>
                  <a:schemeClr val="tx1"/>
                </a:solidFill>
              </a:rPr>
              <a:t>berjalan</a:t>
            </a:r>
            <a:r>
              <a:rPr lang="en-US" sz="2800" dirty="0">
                <a:solidFill>
                  <a:schemeClr val="tx1"/>
                </a:solidFill>
              </a:rPr>
              <a:t> </a:t>
            </a:r>
            <a:r>
              <a:rPr lang="en-US" sz="2800" dirty="0" err="1">
                <a:solidFill>
                  <a:schemeClr val="tx1"/>
                </a:solidFill>
              </a:rPr>
              <a:t>tepat</a:t>
            </a:r>
            <a:r>
              <a:rPr lang="en-US" sz="2800" dirty="0">
                <a:solidFill>
                  <a:schemeClr val="tx1"/>
                </a:solidFill>
              </a:rPr>
              <a:t> </a:t>
            </a:r>
            <a:r>
              <a:rPr lang="en-US" sz="2800" dirty="0" err="1">
                <a:solidFill>
                  <a:schemeClr val="tx1"/>
                </a:solidFill>
              </a:rPr>
              <a:t>waktu</a:t>
            </a:r>
            <a:r>
              <a:rPr lang="en-US" sz="2800" dirty="0">
                <a:solidFill>
                  <a:schemeClr val="tx1"/>
                </a:solidFill>
              </a:rPr>
              <a:t>.  </a:t>
            </a:r>
          </a:p>
          <a:p>
            <a:pPr marL="257175" indent="-257175" algn="just">
              <a:buFont typeface="Wingdings" panose="05000000000000000000" pitchFamily="2" charset="2"/>
              <a:buChar char="§"/>
            </a:pPr>
            <a:endParaRPr lang="en-US" sz="2800" dirty="0">
              <a:solidFill>
                <a:schemeClr val="tx1"/>
              </a:solidFill>
            </a:endParaRPr>
          </a:p>
          <a:p>
            <a:pPr marL="257175" indent="-257175" algn="just">
              <a:buFont typeface="Wingdings" panose="05000000000000000000" pitchFamily="2" charset="2"/>
              <a:buChar char="§"/>
            </a:pPr>
            <a:r>
              <a:rPr lang="en-US" sz="2800" dirty="0">
                <a:solidFill>
                  <a:schemeClr val="tx1"/>
                </a:solidFill>
              </a:rPr>
              <a:t>Project Schedule </a:t>
            </a:r>
            <a:r>
              <a:rPr lang="en-US" sz="2800" dirty="0" err="1">
                <a:solidFill>
                  <a:schemeClr val="tx1"/>
                </a:solidFill>
              </a:rPr>
              <a:t>menyediakan</a:t>
            </a:r>
            <a:r>
              <a:rPr lang="en-US" sz="2800" dirty="0">
                <a:solidFill>
                  <a:schemeClr val="tx1"/>
                </a:solidFill>
              </a:rPr>
              <a:t> </a:t>
            </a:r>
            <a:r>
              <a:rPr lang="en-US" sz="2800" dirty="0" err="1">
                <a:solidFill>
                  <a:schemeClr val="tx1"/>
                </a:solidFill>
              </a:rPr>
              <a:t>rencana</a:t>
            </a:r>
            <a:r>
              <a:rPr lang="en-US" sz="2800" dirty="0">
                <a:solidFill>
                  <a:schemeClr val="tx1"/>
                </a:solidFill>
              </a:rPr>
              <a:t> </a:t>
            </a:r>
            <a:r>
              <a:rPr lang="en-US" sz="2800" dirty="0" err="1">
                <a:solidFill>
                  <a:schemeClr val="tx1"/>
                </a:solidFill>
              </a:rPr>
              <a:t>terperinci</a:t>
            </a:r>
            <a:r>
              <a:rPr lang="en-US" sz="2800" dirty="0">
                <a:solidFill>
                  <a:schemeClr val="tx1"/>
                </a:solidFill>
              </a:rPr>
              <a:t> yang </a:t>
            </a:r>
            <a:r>
              <a:rPr lang="en-US" sz="2800" dirty="0" err="1">
                <a:solidFill>
                  <a:schemeClr val="tx1"/>
                </a:solidFill>
              </a:rPr>
              <a:t>menggambarkan</a:t>
            </a:r>
            <a:r>
              <a:rPr lang="en-US" sz="2800" dirty="0">
                <a:solidFill>
                  <a:schemeClr val="tx1"/>
                </a:solidFill>
              </a:rPr>
              <a:t> </a:t>
            </a:r>
            <a:r>
              <a:rPr lang="en-US" sz="2800" dirty="0" err="1">
                <a:solidFill>
                  <a:schemeClr val="tx1"/>
                </a:solidFill>
              </a:rPr>
              <a:t>bagaimana</a:t>
            </a:r>
            <a:r>
              <a:rPr lang="en-US" sz="2800" dirty="0">
                <a:solidFill>
                  <a:schemeClr val="tx1"/>
                </a:solidFill>
              </a:rPr>
              <a:t> </a:t>
            </a:r>
            <a:r>
              <a:rPr lang="en-US" sz="2800" dirty="0" err="1">
                <a:solidFill>
                  <a:schemeClr val="tx1"/>
                </a:solidFill>
              </a:rPr>
              <a:t>dan</a:t>
            </a:r>
            <a:r>
              <a:rPr lang="en-US" sz="2800" dirty="0">
                <a:solidFill>
                  <a:schemeClr val="tx1"/>
                </a:solidFill>
              </a:rPr>
              <a:t> </a:t>
            </a:r>
            <a:r>
              <a:rPr lang="en-US" sz="2800" dirty="0" err="1">
                <a:solidFill>
                  <a:schemeClr val="tx1"/>
                </a:solidFill>
              </a:rPr>
              <a:t>kapan</a:t>
            </a:r>
            <a:r>
              <a:rPr lang="en-US" sz="2800" dirty="0">
                <a:solidFill>
                  <a:schemeClr val="tx1"/>
                </a:solidFill>
              </a:rPr>
              <a:t> </a:t>
            </a:r>
            <a:r>
              <a:rPr lang="en-US" sz="2800" dirty="0" err="1">
                <a:solidFill>
                  <a:schemeClr val="tx1"/>
                </a:solidFill>
              </a:rPr>
              <a:t>proyek</a:t>
            </a:r>
            <a:r>
              <a:rPr lang="en-US" sz="2800" dirty="0">
                <a:solidFill>
                  <a:schemeClr val="tx1"/>
                </a:solidFill>
              </a:rPr>
              <a:t> </a:t>
            </a:r>
            <a:r>
              <a:rPr lang="en-US" sz="2800" dirty="0" err="1">
                <a:solidFill>
                  <a:schemeClr val="tx1"/>
                </a:solidFill>
              </a:rPr>
              <a:t>akan</a:t>
            </a:r>
            <a:r>
              <a:rPr lang="en-US" sz="2800" dirty="0">
                <a:solidFill>
                  <a:schemeClr val="tx1"/>
                </a:solidFill>
              </a:rPr>
              <a:t> </a:t>
            </a:r>
            <a:r>
              <a:rPr lang="en-US" sz="2800" dirty="0" err="1">
                <a:solidFill>
                  <a:schemeClr val="tx1"/>
                </a:solidFill>
              </a:rPr>
              <a:t>menghasilkan</a:t>
            </a:r>
            <a:r>
              <a:rPr lang="en-US" sz="2800" dirty="0">
                <a:solidFill>
                  <a:schemeClr val="tx1"/>
                </a:solidFill>
              </a:rPr>
              <a:t> </a:t>
            </a:r>
            <a:r>
              <a:rPr lang="en-US" sz="2800" dirty="0" err="1">
                <a:solidFill>
                  <a:schemeClr val="tx1"/>
                </a:solidFill>
              </a:rPr>
              <a:t>produk</a:t>
            </a:r>
            <a:r>
              <a:rPr lang="en-US" sz="2800" dirty="0">
                <a:solidFill>
                  <a:schemeClr val="tx1"/>
                </a:solidFill>
              </a:rPr>
              <a:t>/deliverable yang </a:t>
            </a:r>
            <a:r>
              <a:rPr lang="en-US" sz="2800" dirty="0" err="1">
                <a:solidFill>
                  <a:schemeClr val="tx1"/>
                </a:solidFill>
              </a:rPr>
              <a:t>sudah</a:t>
            </a:r>
            <a:r>
              <a:rPr lang="en-US" sz="2800" dirty="0">
                <a:solidFill>
                  <a:schemeClr val="tx1"/>
                </a:solidFill>
              </a:rPr>
              <a:t> </a:t>
            </a:r>
            <a:r>
              <a:rPr lang="en-US" sz="2800" dirty="0" err="1">
                <a:solidFill>
                  <a:schemeClr val="tx1"/>
                </a:solidFill>
              </a:rPr>
              <a:t>didefinisikan</a:t>
            </a:r>
            <a:r>
              <a:rPr lang="en-US" sz="2800" dirty="0">
                <a:solidFill>
                  <a:schemeClr val="tx1"/>
                </a:solidFill>
              </a:rPr>
              <a:t> </a:t>
            </a:r>
            <a:r>
              <a:rPr lang="en-US" sz="2800" dirty="0" err="1">
                <a:solidFill>
                  <a:schemeClr val="tx1"/>
                </a:solidFill>
              </a:rPr>
              <a:t>dalam</a:t>
            </a:r>
            <a:r>
              <a:rPr lang="en-US" sz="2800" dirty="0">
                <a:solidFill>
                  <a:schemeClr val="tx1"/>
                </a:solidFill>
              </a:rPr>
              <a:t> Scope </a:t>
            </a:r>
            <a:r>
              <a:rPr lang="en-US" sz="2800" dirty="0" err="1">
                <a:solidFill>
                  <a:schemeClr val="tx1"/>
                </a:solidFill>
              </a:rPr>
              <a:t>proyek</a:t>
            </a:r>
            <a:r>
              <a:rPr lang="en-US" sz="2800" dirty="0">
                <a:solidFill>
                  <a:schemeClr val="tx1"/>
                </a:solidFill>
              </a:rPr>
              <a:t> </a:t>
            </a:r>
            <a:r>
              <a:rPr lang="en-US" sz="2800" dirty="0" err="1">
                <a:solidFill>
                  <a:schemeClr val="tx1"/>
                </a:solidFill>
              </a:rPr>
              <a:t>dan</a:t>
            </a:r>
            <a:r>
              <a:rPr lang="en-US" sz="2800" dirty="0">
                <a:solidFill>
                  <a:schemeClr val="tx1"/>
                </a:solidFill>
              </a:rPr>
              <a:t> </a:t>
            </a:r>
            <a:r>
              <a:rPr lang="en-US" sz="2800" dirty="0" err="1">
                <a:solidFill>
                  <a:schemeClr val="tx1"/>
                </a:solidFill>
              </a:rPr>
              <a:t>berfungsi</a:t>
            </a:r>
            <a:r>
              <a:rPr lang="en-US" sz="2800" dirty="0">
                <a:solidFill>
                  <a:schemeClr val="tx1"/>
                </a:solidFill>
              </a:rPr>
              <a:t> </a:t>
            </a:r>
            <a:r>
              <a:rPr lang="en-US" sz="2800" dirty="0" err="1">
                <a:solidFill>
                  <a:schemeClr val="tx1"/>
                </a:solidFill>
              </a:rPr>
              <a:t>sebagai</a:t>
            </a:r>
            <a:r>
              <a:rPr lang="en-US" sz="2800" dirty="0">
                <a:solidFill>
                  <a:schemeClr val="tx1"/>
                </a:solidFill>
              </a:rPr>
              <a:t> </a:t>
            </a:r>
            <a:r>
              <a:rPr lang="en-US" sz="2800" dirty="0" err="1">
                <a:solidFill>
                  <a:schemeClr val="tx1"/>
                </a:solidFill>
              </a:rPr>
              <a:t>alat</a:t>
            </a:r>
            <a:r>
              <a:rPr lang="en-US" sz="2800" dirty="0">
                <a:solidFill>
                  <a:schemeClr val="tx1"/>
                </a:solidFill>
              </a:rPr>
              <a:t> </a:t>
            </a:r>
            <a:r>
              <a:rPr lang="en-US" sz="2800" dirty="0" err="1">
                <a:solidFill>
                  <a:schemeClr val="tx1"/>
                </a:solidFill>
              </a:rPr>
              <a:t>untuk</a:t>
            </a:r>
            <a:r>
              <a:rPr lang="en-US" sz="2800" dirty="0">
                <a:solidFill>
                  <a:schemeClr val="tx1"/>
                </a:solidFill>
              </a:rPr>
              <a:t> </a:t>
            </a:r>
            <a:r>
              <a:rPr lang="en-US" sz="2800" dirty="0" err="1">
                <a:solidFill>
                  <a:schemeClr val="tx1"/>
                </a:solidFill>
              </a:rPr>
              <a:t>komunikasi</a:t>
            </a:r>
            <a:r>
              <a:rPr lang="en-US" sz="2800" dirty="0">
                <a:solidFill>
                  <a:schemeClr val="tx1"/>
                </a:solidFill>
              </a:rPr>
              <a:t>, </a:t>
            </a:r>
            <a:r>
              <a:rPr lang="en-US" sz="2800" dirty="0" err="1">
                <a:solidFill>
                  <a:schemeClr val="tx1"/>
                </a:solidFill>
              </a:rPr>
              <a:t>mengelola</a:t>
            </a:r>
            <a:r>
              <a:rPr lang="en-US" sz="2800" dirty="0">
                <a:solidFill>
                  <a:schemeClr val="tx1"/>
                </a:solidFill>
              </a:rPr>
              <a:t> </a:t>
            </a:r>
            <a:r>
              <a:rPr lang="en-US" sz="2800" dirty="0" err="1">
                <a:solidFill>
                  <a:schemeClr val="tx1"/>
                </a:solidFill>
              </a:rPr>
              <a:t>harapan</a:t>
            </a:r>
            <a:r>
              <a:rPr lang="en-US" sz="2800" dirty="0">
                <a:solidFill>
                  <a:schemeClr val="tx1"/>
                </a:solidFill>
              </a:rPr>
              <a:t> stakeholder, </a:t>
            </a:r>
            <a:r>
              <a:rPr lang="en-US" sz="2800" dirty="0" err="1">
                <a:solidFill>
                  <a:schemeClr val="tx1"/>
                </a:solidFill>
              </a:rPr>
              <a:t>dan</a:t>
            </a:r>
            <a:r>
              <a:rPr lang="en-US" sz="2800" dirty="0">
                <a:solidFill>
                  <a:schemeClr val="tx1"/>
                </a:solidFill>
              </a:rPr>
              <a:t> </a:t>
            </a:r>
            <a:r>
              <a:rPr lang="en-US" sz="2800" dirty="0" err="1">
                <a:solidFill>
                  <a:schemeClr val="tx1"/>
                </a:solidFill>
              </a:rPr>
              <a:t>sebagai</a:t>
            </a:r>
            <a:r>
              <a:rPr lang="en-US" sz="2800" dirty="0">
                <a:solidFill>
                  <a:schemeClr val="tx1"/>
                </a:solidFill>
              </a:rPr>
              <a:t> </a:t>
            </a:r>
            <a:r>
              <a:rPr lang="en-US" sz="2800" dirty="0" err="1">
                <a:solidFill>
                  <a:schemeClr val="tx1"/>
                </a:solidFill>
              </a:rPr>
              <a:t>dasar</a:t>
            </a:r>
            <a:r>
              <a:rPr lang="en-US" sz="2800" dirty="0">
                <a:solidFill>
                  <a:schemeClr val="tx1"/>
                </a:solidFill>
              </a:rPr>
              <a:t> </a:t>
            </a:r>
            <a:r>
              <a:rPr lang="en-US" sz="2800" dirty="0" err="1">
                <a:solidFill>
                  <a:schemeClr val="tx1"/>
                </a:solidFill>
              </a:rPr>
              <a:t>untuk</a:t>
            </a:r>
            <a:r>
              <a:rPr lang="en-US" sz="2800" dirty="0">
                <a:solidFill>
                  <a:schemeClr val="tx1"/>
                </a:solidFill>
              </a:rPr>
              <a:t> </a:t>
            </a:r>
            <a:r>
              <a:rPr lang="en-US" sz="2800" dirty="0" err="1">
                <a:solidFill>
                  <a:schemeClr val="tx1"/>
                </a:solidFill>
              </a:rPr>
              <a:t>pelaporan</a:t>
            </a:r>
            <a:r>
              <a:rPr lang="en-US" sz="2800" dirty="0">
                <a:solidFill>
                  <a:schemeClr val="tx1"/>
                </a:solidFill>
              </a:rPr>
              <a:t> </a:t>
            </a:r>
            <a:r>
              <a:rPr lang="en-US" sz="2800" dirty="0" err="1">
                <a:solidFill>
                  <a:schemeClr val="tx1"/>
                </a:solidFill>
              </a:rPr>
              <a:t>kinerja</a:t>
            </a:r>
            <a:r>
              <a:rPr lang="en-US" sz="2800" dirty="0">
                <a:solidFill>
                  <a:schemeClr val="tx1"/>
                </a:solidFill>
              </a:rPr>
              <a:t> </a:t>
            </a:r>
            <a:r>
              <a:rPr lang="en-US" sz="2800" dirty="0" err="1">
                <a:solidFill>
                  <a:schemeClr val="tx1"/>
                </a:solidFill>
              </a:rPr>
              <a:t>proyek</a:t>
            </a:r>
            <a:r>
              <a:rPr lang="en-US" sz="2800" dirty="0">
                <a:solidFill>
                  <a:schemeClr val="tx1"/>
                </a:solidFill>
              </a:rPr>
              <a:t>.</a:t>
            </a:r>
          </a:p>
        </p:txBody>
      </p:sp>
    </p:spTree>
    <p:extLst>
      <p:ext uri="{BB962C8B-B14F-4D97-AF65-F5344CB8AC3E}">
        <p14:creationId xmlns:p14="http://schemas.microsoft.com/office/powerpoint/2010/main" val="2176797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Milestone Example</a:t>
            </a:r>
            <a:endParaRPr lang="id-ID" sz="3600" b="1" dirty="0">
              <a:cs typeface="Century Gothic" charset="0"/>
            </a:endParaRPr>
          </a:p>
        </p:txBody>
      </p:sp>
      <p:pic>
        <p:nvPicPr>
          <p:cNvPr id="2" name="Picture 1"/>
          <p:cNvPicPr>
            <a:picLocks noChangeAspect="1"/>
          </p:cNvPicPr>
          <p:nvPr/>
        </p:nvPicPr>
        <p:blipFill>
          <a:blip r:embed="rId2"/>
          <a:stretch>
            <a:fillRect/>
          </a:stretch>
        </p:blipFill>
        <p:spPr>
          <a:xfrm>
            <a:off x="1569493" y="1460794"/>
            <a:ext cx="7833814" cy="4529369"/>
          </a:xfrm>
          <a:prstGeom prst="rect">
            <a:avLst/>
          </a:prstGeom>
        </p:spPr>
      </p:pic>
    </p:spTree>
    <p:extLst>
      <p:ext uri="{BB962C8B-B14F-4D97-AF65-F5344CB8AC3E}">
        <p14:creationId xmlns:p14="http://schemas.microsoft.com/office/powerpoint/2010/main" val="2190773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Define Activity: </a:t>
            </a:r>
            <a:r>
              <a:rPr lang="en-US" sz="3600" b="1" dirty="0">
                <a:solidFill>
                  <a:srgbClr val="FF0000"/>
                </a:solidFill>
              </a:rPr>
              <a:t>OUTPUT</a:t>
            </a:r>
            <a:endParaRPr lang="id-ID" sz="3600" b="1" dirty="0">
              <a:cs typeface="Century Gothic" charset="0"/>
            </a:endParaRPr>
          </a:p>
        </p:txBody>
      </p:sp>
      <p:pic>
        <p:nvPicPr>
          <p:cNvPr id="13" name="Picture 12"/>
          <p:cNvPicPr/>
          <p:nvPr/>
        </p:nvPicPr>
        <p:blipFill>
          <a:blip r:embed="rId2" cstate="print"/>
          <a:srcRect/>
          <a:stretch>
            <a:fillRect/>
          </a:stretch>
        </p:blipFill>
        <p:spPr bwMode="auto">
          <a:xfrm>
            <a:off x="10754436" y="75562"/>
            <a:ext cx="900752" cy="792010"/>
          </a:xfrm>
          <a:prstGeom prst="rect">
            <a:avLst/>
          </a:prstGeom>
          <a:noFill/>
          <a:ln w="9525">
            <a:noFill/>
            <a:miter lim="800000"/>
            <a:headEnd/>
            <a:tailEnd/>
          </a:ln>
        </p:spPr>
      </p:pic>
      <p:grpSp>
        <p:nvGrpSpPr>
          <p:cNvPr id="15" name="Group 14"/>
          <p:cNvGrpSpPr/>
          <p:nvPr/>
        </p:nvGrpSpPr>
        <p:grpSpPr>
          <a:xfrm>
            <a:off x="162921" y="867571"/>
            <a:ext cx="2476500" cy="518400"/>
            <a:chOff x="2825750" y="9931"/>
            <a:chExt cx="2476500" cy="518400"/>
          </a:xfrm>
          <a:scene3d>
            <a:camera prst="orthographicFront"/>
            <a:lightRig rig="threePt" dir="t">
              <a:rot lat="0" lon="0" rev="7500000"/>
            </a:lightRig>
          </a:scene3d>
        </p:grpSpPr>
        <p:sp>
          <p:nvSpPr>
            <p:cNvPr id="19" name="Rectangle 18"/>
            <p:cNvSpPr/>
            <p:nvPr/>
          </p:nvSpPr>
          <p:spPr>
            <a:xfrm>
              <a:off x="2825750" y="9931"/>
              <a:ext cx="2476500" cy="518400"/>
            </a:xfrm>
            <a:prstGeom prst="rect">
              <a:avLst/>
            </a:prstGeom>
            <a:sp3d prstMaterial="plastic">
              <a:bevelT w="127000" h="25400" prst="relaxedInset"/>
            </a:sp3d>
          </p:spPr>
          <p:style>
            <a:lnRef idx="0">
              <a:schemeClr val="accent4">
                <a:hueOff val="5197846"/>
                <a:satOff val="-23984"/>
                <a:lumOff val="883"/>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sp>
        <p:sp>
          <p:nvSpPr>
            <p:cNvPr id="20" name="Rectangle 19"/>
            <p:cNvSpPr/>
            <p:nvPr/>
          </p:nvSpPr>
          <p:spPr>
            <a:xfrm>
              <a:off x="2825750" y="9931"/>
              <a:ext cx="2476500" cy="5184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Output</a:t>
              </a:r>
            </a:p>
          </p:txBody>
        </p:sp>
      </p:grpSp>
      <p:grpSp>
        <p:nvGrpSpPr>
          <p:cNvPr id="16" name="Group 15"/>
          <p:cNvGrpSpPr/>
          <p:nvPr/>
        </p:nvGrpSpPr>
        <p:grpSpPr>
          <a:xfrm>
            <a:off x="162921" y="1385971"/>
            <a:ext cx="2476500" cy="2860454"/>
            <a:chOff x="2825750" y="528331"/>
            <a:chExt cx="2476500" cy="7561022"/>
          </a:xfrm>
          <a:scene3d>
            <a:camera prst="orthographicFront"/>
            <a:lightRig rig="threePt" dir="t">
              <a:rot lat="0" lon="0" rev="7500000"/>
            </a:lightRig>
          </a:scene3d>
        </p:grpSpPr>
        <p:sp>
          <p:nvSpPr>
            <p:cNvPr id="17" name="Rectangle 16"/>
            <p:cNvSpPr/>
            <p:nvPr/>
          </p:nvSpPr>
          <p:spPr>
            <a:xfrm>
              <a:off x="2825750" y="528331"/>
              <a:ext cx="2476500" cy="7561022"/>
            </a:xfrm>
            <a:prstGeom prst="rect">
              <a:avLst/>
            </a:prstGeom>
            <a:sp3d extrusionH="190500" prstMaterial="dkEdge">
              <a:bevelT w="120650" h="38100" prst="relaxedInset"/>
              <a:bevelB w="120650" h="57150" prst="relaxedInset"/>
              <a:contourClr>
                <a:schemeClr val="bg1"/>
              </a:contourClr>
            </a:sp3d>
          </p:spPr>
          <p:style>
            <a:lnRef idx="1">
              <a:schemeClr val="accent4">
                <a:tint val="40000"/>
                <a:alpha val="90000"/>
                <a:hueOff val="5756959"/>
                <a:satOff val="-30630"/>
                <a:lumOff val="-1745"/>
                <a:alphaOff val="0"/>
              </a:schemeClr>
            </a:lnRef>
            <a:fillRef idx="1">
              <a:schemeClr val="accent4">
                <a:tint val="40000"/>
                <a:alpha val="90000"/>
                <a:hueOff val="5756959"/>
                <a:satOff val="-30630"/>
                <a:lumOff val="-1745"/>
                <a:alphaOff val="0"/>
              </a:schemeClr>
            </a:fillRef>
            <a:effectRef idx="2">
              <a:schemeClr val="accent4">
                <a:tint val="40000"/>
                <a:alpha val="90000"/>
                <a:hueOff val="5756959"/>
                <a:satOff val="-30630"/>
                <a:lumOff val="-1745"/>
                <a:alphaOff val="0"/>
              </a:schemeClr>
            </a:effectRef>
            <a:fontRef idx="minor">
              <a:schemeClr val="dk1">
                <a:hueOff val="0"/>
                <a:satOff val="0"/>
                <a:lumOff val="0"/>
                <a:alphaOff val="0"/>
              </a:schemeClr>
            </a:fontRef>
          </p:style>
        </p:sp>
        <p:sp>
          <p:nvSpPr>
            <p:cNvPr id="18" name="Rectangle 17"/>
            <p:cNvSpPr/>
            <p:nvPr/>
          </p:nvSpPr>
          <p:spPr>
            <a:xfrm>
              <a:off x="2825750" y="528331"/>
              <a:ext cx="2476500" cy="723113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285750" lvl="0" indent="-285750">
                <a:buFont typeface="Arial" panose="020B0604020202020204" pitchFamily="34" charset="0"/>
                <a:buChar char="•"/>
              </a:pPr>
              <a:r>
                <a:rPr lang="en-US" dirty="0">
                  <a:solidFill>
                    <a:schemeClr val="tx1"/>
                  </a:solidFill>
                  <a:cs typeface="Comic Sans MS"/>
                </a:rPr>
                <a:t>Activity</a:t>
              </a:r>
              <a:r>
                <a:rPr lang="en-US" spc="-83" dirty="0">
                  <a:solidFill>
                    <a:schemeClr val="tx1"/>
                  </a:solidFill>
                  <a:cs typeface="Comic Sans MS"/>
                </a:rPr>
                <a:t> </a:t>
              </a:r>
              <a:r>
                <a:rPr lang="en-US" dirty="0">
                  <a:solidFill>
                    <a:schemeClr val="tx1"/>
                  </a:solidFill>
                  <a:cs typeface="Comic Sans MS"/>
                </a:rPr>
                <a:t>list</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Activity</a:t>
              </a:r>
              <a:r>
                <a:rPr lang="en-US" spc="-68" dirty="0">
                  <a:solidFill>
                    <a:schemeClr val="tx1"/>
                  </a:solidFill>
                  <a:cs typeface="Comic Sans MS"/>
                </a:rPr>
                <a:t> </a:t>
              </a:r>
              <a:r>
                <a:rPr lang="en-US" spc="-4" dirty="0">
                  <a:solidFill>
                    <a:schemeClr val="tx1"/>
                  </a:solidFill>
                  <a:cs typeface="Comic Sans MS"/>
                </a:rPr>
                <a:t>Attributes</a:t>
              </a:r>
              <a:endParaRPr lang="en-US" dirty="0">
                <a:solidFill>
                  <a:schemeClr val="tx1"/>
                </a:solidFill>
              </a:endParaRPr>
            </a:p>
            <a:p>
              <a:pPr marL="285750" lvl="0" indent="-285750">
                <a:buFont typeface="Arial" panose="020B0604020202020204" pitchFamily="34" charset="0"/>
                <a:buChar char="•"/>
              </a:pPr>
              <a:r>
                <a:rPr lang="en-US" dirty="0">
                  <a:solidFill>
                    <a:schemeClr val="tx1"/>
                  </a:solidFill>
                  <a:cs typeface="Comic Sans MS"/>
                </a:rPr>
                <a:t>Milestone</a:t>
              </a:r>
              <a:r>
                <a:rPr lang="en-US" spc="116" dirty="0">
                  <a:solidFill>
                    <a:schemeClr val="tx1"/>
                  </a:solidFill>
                  <a:cs typeface="Comic Sans MS"/>
                </a:rPr>
                <a:t> </a:t>
              </a:r>
              <a:r>
                <a:rPr lang="en-US" dirty="0">
                  <a:solidFill>
                    <a:schemeClr val="tx1"/>
                  </a:solidFill>
                  <a:cs typeface="Comic Sans MS"/>
                </a:rPr>
                <a:t>List</a:t>
              </a:r>
            </a:p>
            <a:p>
              <a:pPr marL="285750" indent="-285750">
                <a:buFont typeface="Arial" panose="020B0604020202020204" pitchFamily="34" charset="0"/>
                <a:buChar char="•"/>
              </a:pPr>
              <a:r>
                <a:rPr lang="en-US" dirty="0">
                  <a:solidFill>
                    <a:schemeClr val="tx1"/>
                  </a:solidFill>
                </a:rPr>
                <a:t>Change Request</a:t>
              </a:r>
            </a:p>
            <a:p>
              <a:pPr marL="285750" indent="-285750">
                <a:buFont typeface="Arial" panose="020B0604020202020204" pitchFamily="34" charset="0"/>
                <a:buChar char="•"/>
              </a:pPr>
              <a:r>
                <a:rPr lang="en-US" dirty="0">
                  <a:solidFill>
                    <a:schemeClr val="tx1"/>
                  </a:solidFill>
                </a:rPr>
                <a:t>Project Management plan Updates</a:t>
              </a:r>
            </a:p>
            <a:p>
              <a:pPr marL="742950" lvl="1" indent="-285750">
                <a:buFont typeface="Arial" panose="020B0604020202020204" pitchFamily="34" charset="0"/>
                <a:buChar char="•"/>
              </a:pPr>
              <a:r>
                <a:rPr lang="en-US" dirty="0">
                  <a:solidFill>
                    <a:schemeClr val="tx1"/>
                  </a:solidFill>
                </a:rPr>
                <a:t>Schedule baseline</a:t>
              </a:r>
            </a:p>
            <a:p>
              <a:pPr marL="742950" lvl="1" indent="-285750">
                <a:buFont typeface="Arial" panose="020B0604020202020204" pitchFamily="34" charset="0"/>
                <a:buChar char="•"/>
              </a:pPr>
              <a:r>
                <a:rPr lang="en-US" dirty="0">
                  <a:solidFill>
                    <a:schemeClr val="tx1"/>
                  </a:solidFill>
                </a:rPr>
                <a:t>Cost baseline</a:t>
              </a:r>
            </a:p>
            <a:p>
              <a:pPr marL="285750" lvl="0" indent="-285750">
                <a:buFont typeface="Arial" panose="020B0604020202020204" pitchFamily="34" charset="0"/>
                <a:buChar char="•"/>
              </a:pPr>
              <a:endParaRPr lang="en-US" dirty="0">
                <a:solidFill>
                  <a:schemeClr val="tx1"/>
                </a:solidFill>
              </a:endParaRPr>
            </a:p>
          </p:txBody>
        </p:sp>
      </p:grpSp>
      <p:graphicFrame>
        <p:nvGraphicFramePr>
          <p:cNvPr id="28" name="Diagram 27"/>
          <p:cNvGraphicFramePr/>
          <p:nvPr>
            <p:extLst>
              <p:ext uri="{D42A27DB-BD31-4B8C-83A1-F6EECF244321}">
                <p14:modId xmlns:p14="http://schemas.microsoft.com/office/powerpoint/2010/main" val="1077826540"/>
              </p:ext>
            </p:extLst>
          </p:nvPr>
        </p:nvGraphicFramePr>
        <p:xfrm>
          <a:off x="2965028" y="968992"/>
          <a:ext cx="8690159" cy="777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2965027" y="1848333"/>
            <a:ext cx="8690159" cy="1290097"/>
          </a:xfrm>
          <a:prstGeom prst="rect">
            <a:avLst/>
          </a:prstGeom>
          <a:solidFill>
            <a:schemeClr val="bg1">
              <a:alpha val="92000"/>
            </a:schemeClr>
          </a:solidFill>
        </p:spPr>
        <p:txBody>
          <a:bodyPr wrap="square">
            <a:spAutoFit/>
          </a:bodyPr>
          <a:lstStyle/>
          <a:p>
            <a:pPr marL="266700" marR="279083" indent="-257651" algn="just">
              <a:spcBef>
                <a:spcPts val="746"/>
              </a:spcBef>
              <a:tabLst>
                <a:tab pos="266700" algn="l"/>
              </a:tabLst>
              <a:defRPr/>
            </a:pPr>
            <a:r>
              <a:rPr lang="en-US" dirty="0" err="1">
                <a:cs typeface="Comic Sans MS"/>
              </a:rPr>
              <a:t>Selama</a:t>
            </a:r>
            <a:r>
              <a:rPr lang="en-US" dirty="0">
                <a:cs typeface="Comic Sans MS"/>
              </a:rPr>
              <a:t> project </a:t>
            </a:r>
            <a:r>
              <a:rPr lang="en-US" dirty="0" err="1">
                <a:cs typeface="Comic Sans MS"/>
              </a:rPr>
              <a:t>berjalan</a:t>
            </a:r>
            <a:r>
              <a:rPr lang="en-US" dirty="0">
                <a:cs typeface="Comic Sans MS"/>
              </a:rPr>
              <a:t>, </a:t>
            </a:r>
            <a:r>
              <a:rPr lang="en-US" dirty="0" err="1">
                <a:cs typeface="Comic Sans MS"/>
              </a:rPr>
              <a:t>pasti</a:t>
            </a:r>
            <a:r>
              <a:rPr lang="en-US" dirty="0">
                <a:cs typeface="Comic Sans MS"/>
              </a:rPr>
              <a:t> </a:t>
            </a:r>
            <a:r>
              <a:rPr lang="en-US" dirty="0" err="1">
                <a:cs typeface="Comic Sans MS"/>
              </a:rPr>
              <a:t>ada</a:t>
            </a:r>
            <a:r>
              <a:rPr lang="en-US" dirty="0">
                <a:cs typeface="Comic Sans MS"/>
              </a:rPr>
              <a:t> </a:t>
            </a:r>
            <a:r>
              <a:rPr lang="en-US" dirty="0" err="1">
                <a:cs typeface="Comic Sans MS"/>
              </a:rPr>
              <a:t>perubahan</a:t>
            </a:r>
            <a:r>
              <a:rPr lang="en-US" dirty="0">
                <a:cs typeface="Comic Sans MS"/>
              </a:rPr>
              <a:t> di </a:t>
            </a:r>
            <a:r>
              <a:rPr lang="en-US" dirty="0" err="1">
                <a:cs typeface="Comic Sans MS"/>
              </a:rPr>
              <a:t>dalam</a:t>
            </a:r>
            <a:r>
              <a:rPr lang="en-US" dirty="0">
                <a:cs typeface="Comic Sans MS"/>
              </a:rPr>
              <a:t> </a:t>
            </a:r>
            <a:r>
              <a:rPr lang="en-US" dirty="0" err="1">
                <a:cs typeface="Comic Sans MS"/>
              </a:rPr>
              <a:t>baselinenya</a:t>
            </a:r>
            <a:r>
              <a:rPr lang="en-US" dirty="0">
                <a:cs typeface="Comic Sans MS"/>
              </a:rPr>
              <a:t>. </a:t>
            </a:r>
            <a:r>
              <a:rPr lang="en-US" dirty="0" err="1">
                <a:cs typeface="Comic Sans MS"/>
              </a:rPr>
              <a:t>Untuk</a:t>
            </a:r>
            <a:r>
              <a:rPr lang="en-US" dirty="0">
                <a:cs typeface="Comic Sans MS"/>
              </a:rPr>
              <a:t> </a:t>
            </a:r>
            <a:r>
              <a:rPr lang="en-US" dirty="0" err="1">
                <a:cs typeface="Comic Sans MS"/>
              </a:rPr>
              <a:t>perubahan</a:t>
            </a:r>
            <a:r>
              <a:rPr lang="en-US" dirty="0">
                <a:cs typeface="Comic Sans MS"/>
              </a:rPr>
              <a:t> baseline di </a:t>
            </a:r>
            <a:r>
              <a:rPr lang="en-US" dirty="0" err="1">
                <a:cs typeface="Comic Sans MS"/>
              </a:rPr>
              <a:t>perlukan</a:t>
            </a:r>
            <a:r>
              <a:rPr lang="en-US" dirty="0">
                <a:cs typeface="Comic Sans MS"/>
              </a:rPr>
              <a:t> Change Request.</a:t>
            </a:r>
          </a:p>
          <a:p>
            <a:pPr marL="266700" marR="279083" indent="-257651" algn="just">
              <a:spcBef>
                <a:spcPts val="746"/>
              </a:spcBef>
              <a:tabLst>
                <a:tab pos="266700" algn="l"/>
              </a:tabLst>
              <a:defRPr/>
            </a:pPr>
            <a:r>
              <a:rPr lang="en-US" dirty="0">
                <a:cs typeface="Comic Sans MS"/>
              </a:rPr>
              <a:t>Change Request di </a:t>
            </a:r>
            <a:r>
              <a:rPr lang="en-US" dirty="0" err="1">
                <a:cs typeface="Comic Sans MS"/>
              </a:rPr>
              <a:t>tinjau</a:t>
            </a:r>
            <a:r>
              <a:rPr lang="en-US" dirty="0">
                <a:cs typeface="Comic Sans MS"/>
              </a:rPr>
              <a:t> </a:t>
            </a:r>
            <a:r>
              <a:rPr lang="en-US" dirty="0" err="1">
                <a:cs typeface="Comic Sans MS"/>
              </a:rPr>
              <a:t>dan</a:t>
            </a:r>
            <a:r>
              <a:rPr lang="en-US" dirty="0">
                <a:cs typeface="Comic Sans MS"/>
              </a:rPr>
              <a:t> di </a:t>
            </a:r>
            <a:r>
              <a:rPr lang="en-US" dirty="0" err="1">
                <a:cs typeface="Comic Sans MS"/>
              </a:rPr>
              <a:t>disposisikan</a:t>
            </a:r>
            <a:r>
              <a:rPr lang="en-US" dirty="0">
                <a:cs typeface="Comic Sans MS"/>
              </a:rPr>
              <a:t> di </a:t>
            </a:r>
            <a:r>
              <a:rPr lang="en-US" dirty="0" err="1">
                <a:cs typeface="Comic Sans MS"/>
              </a:rPr>
              <a:t>dalam</a:t>
            </a:r>
            <a:r>
              <a:rPr lang="en-US" dirty="0">
                <a:cs typeface="Comic Sans MS"/>
              </a:rPr>
              <a:t> proses Perform Integrated Change Control process</a:t>
            </a:r>
          </a:p>
        </p:txBody>
      </p:sp>
      <p:grpSp>
        <p:nvGrpSpPr>
          <p:cNvPr id="14" name="Group 13"/>
          <p:cNvGrpSpPr/>
          <p:nvPr/>
        </p:nvGrpSpPr>
        <p:grpSpPr>
          <a:xfrm>
            <a:off x="2965027" y="3197810"/>
            <a:ext cx="8690159" cy="673920"/>
            <a:chOff x="0" y="0"/>
            <a:chExt cx="8690159" cy="673920"/>
          </a:xfrm>
          <a:scene3d>
            <a:camera prst="orthographicFront">
              <a:rot lat="0" lon="0" rev="0"/>
            </a:camera>
            <a:lightRig rig="contrasting" dir="t">
              <a:rot lat="0" lon="0" rev="1200000"/>
            </a:lightRig>
          </a:scene3d>
        </p:grpSpPr>
        <p:sp>
          <p:nvSpPr>
            <p:cNvPr id="21" name="Rounded Rectangle 20"/>
            <p:cNvSpPr/>
            <p:nvPr/>
          </p:nvSpPr>
          <p:spPr>
            <a:xfrm>
              <a:off x="0" y="0"/>
              <a:ext cx="8690159" cy="673920"/>
            </a:xfrm>
            <a:prstGeom prst="roundRect">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22" name="Rounded Rectangle 4"/>
            <p:cNvSpPr/>
            <p:nvPr/>
          </p:nvSpPr>
          <p:spPr>
            <a:xfrm>
              <a:off x="32898" y="32898"/>
              <a:ext cx="8624363" cy="60812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r>
                <a:rPr lang="en-US" sz="2800" dirty="0">
                  <a:solidFill>
                    <a:schemeClr val="tx1"/>
                  </a:solidFill>
                </a:rPr>
                <a:t>Project Management plan Updates</a:t>
              </a:r>
            </a:p>
          </p:txBody>
        </p:sp>
      </p:grpSp>
      <p:sp>
        <p:nvSpPr>
          <p:cNvPr id="4" name="Rectangle 3"/>
          <p:cNvSpPr/>
          <p:nvPr/>
        </p:nvSpPr>
        <p:spPr>
          <a:xfrm>
            <a:off x="2424322" y="4094657"/>
            <a:ext cx="9197966" cy="2308324"/>
          </a:xfrm>
          <a:prstGeom prst="rect">
            <a:avLst/>
          </a:prstGeom>
        </p:spPr>
        <p:txBody>
          <a:bodyPr wrap="square">
            <a:spAutoFit/>
          </a:bodyPr>
          <a:lstStyle/>
          <a:p>
            <a:pPr marL="742950" lvl="1" indent="-285750">
              <a:buFont typeface="Arial" panose="020B0604020202020204" pitchFamily="34" charset="0"/>
              <a:buChar char="•"/>
            </a:pPr>
            <a:r>
              <a:rPr lang="en-US" b="1" dirty="0"/>
              <a:t>Schedule baseline</a:t>
            </a:r>
          </a:p>
          <a:p>
            <a:pPr lvl="2"/>
            <a:r>
              <a:rPr lang="en-US" dirty="0" err="1"/>
              <a:t>Selama</a:t>
            </a:r>
            <a:r>
              <a:rPr lang="en-US" dirty="0"/>
              <a:t> </a:t>
            </a:r>
            <a:r>
              <a:rPr lang="en-US" dirty="0" err="1"/>
              <a:t>berlangsungnya</a:t>
            </a:r>
            <a:r>
              <a:rPr lang="en-US" dirty="0"/>
              <a:t> project, </a:t>
            </a:r>
            <a:r>
              <a:rPr lang="en-US" dirty="0" err="1"/>
              <a:t>terkadang</a:t>
            </a:r>
            <a:r>
              <a:rPr lang="en-US" dirty="0"/>
              <a:t> </a:t>
            </a:r>
            <a:r>
              <a:rPr lang="en-US" dirty="0" err="1"/>
              <a:t>ada</a:t>
            </a:r>
            <a:r>
              <a:rPr lang="en-US" dirty="0"/>
              <a:t> </a:t>
            </a:r>
            <a:r>
              <a:rPr lang="en-US" dirty="0" err="1"/>
              <a:t>perubahan</a:t>
            </a:r>
            <a:r>
              <a:rPr lang="en-US" dirty="0"/>
              <a:t> di </a:t>
            </a:r>
            <a:r>
              <a:rPr lang="en-US" dirty="0" err="1"/>
              <a:t>dalam</a:t>
            </a:r>
            <a:r>
              <a:rPr lang="en-US" dirty="0"/>
              <a:t> work package. Proses </a:t>
            </a:r>
            <a:r>
              <a:rPr lang="en-US" dirty="0" err="1"/>
              <a:t>ini</a:t>
            </a:r>
            <a:r>
              <a:rPr lang="en-US" dirty="0"/>
              <a:t> </a:t>
            </a:r>
            <a:r>
              <a:rPr lang="en-US" dirty="0" err="1"/>
              <a:t>dapat</a:t>
            </a:r>
            <a:r>
              <a:rPr lang="en-US" dirty="0"/>
              <a:t> </a:t>
            </a:r>
            <a:r>
              <a:rPr lang="en-US" dirty="0" err="1"/>
              <a:t>mengakibatkan</a:t>
            </a:r>
            <a:r>
              <a:rPr lang="en-US" dirty="0"/>
              <a:t> </a:t>
            </a:r>
            <a:r>
              <a:rPr lang="en-US" dirty="0" err="1"/>
              <a:t>pekerjaan</a:t>
            </a:r>
            <a:r>
              <a:rPr lang="en-US" dirty="0"/>
              <a:t> yang </a:t>
            </a:r>
            <a:r>
              <a:rPr lang="en-US" dirty="0" err="1"/>
              <a:t>bukan</a:t>
            </a:r>
            <a:r>
              <a:rPr lang="en-US" dirty="0"/>
              <a:t> </a:t>
            </a:r>
            <a:r>
              <a:rPr lang="en-US" dirty="0" err="1"/>
              <a:t>bagian</a:t>
            </a:r>
            <a:r>
              <a:rPr lang="en-US" dirty="0"/>
              <a:t> </a:t>
            </a:r>
            <a:r>
              <a:rPr lang="en-US" dirty="0" err="1"/>
              <a:t>dari</a:t>
            </a:r>
            <a:r>
              <a:rPr lang="en-US" dirty="0"/>
              <a:t> baseline </a:t>
            </a:r>
            <a:r>
              <a:rPr lang="en-US" dirty="0" err="1"/>
              <a:t>jadwal</a:t>
            </a:r>
            <a:r>
              <a:rPr lang="en-US" dirty="0"/>
              <a:t> </a:t>
            </a:r>
            <a:r>
              <a:rPr lang="en-US" dirty="0" err="1"/>
              <a:t>awal</a:t>
            </a:r>
            <a:r>
              <a:rPr lang="en-US" dirty="0"/>
              <a:t>, </a:t>
            </a:r>
            <a:r>
              <a:rPr lang="en-US" dirty="0" err="1"/>
              <a:t>mengharuskan</a:t>
            </a:r>
            <a:r>
              <a:rPr lang="en-US" dirty="0"/>
              <a:t> </a:t>
            </a:r>
            <a:r>
              <a:rPr lang="en-US" dirty="0" err="1"/>
              <a:t>perubahan</a:t>
            </a:r>
            <a:r>
              <a:rPr lang="en-US" dirty="0"/>
              <a:t> </a:t>
            </a:r>
            <a:r>
              <a:rPr lang="en-US" dirty="0" err="1"/>
              <a:t>tanggal</a:t>
            </a:r>
            <a:r>
              <a:rPr lang="en-US" dirty="0"/>
              <a:t> </a:t>
            </a:r>
            <a:r>
              <a:rPr lang="en-US" dirty="0" err="1"/>
              <a:t>pengiriman</a:t>
            </a:r>
            <a:r>
              <a:rPr lang="en-US" dirty="0"/>
              <a:t> </a:t>
            </a:r>
            <a:r>
              <a:rPr lang="en-US" dirty="0" err="1"/>
              <a:t>atau</a:t>
            </a:r>
            <a:r>
              <a:rPr lang="en-US" dirty="0"/>
              <a:t> </a:t>
            </a:r>
            <a:r>
              <a:rPr lang="en-US" dirty="0" err="1"/>
              <a:t>tonggak</a:t>
            </a:r>
            <a:r>
              <a:rPr lang="en-US" dirty="0"/>
              <a:t> </a:t>
            </a:r>
            <a:r>
              <a:rPr lang="en-US" dirty="0" err="1"/>
              <a:t>jadwal</a:t>
            </a:r>
            <a:r>
              <a:rPr lang="en-US" dirty="0"/>
              <a:t> </a:t>
            </a:r>
            <a:r>
              <a:rPr lang="en-US" dirty="0" err="1"/>
              <a:t>signifikan</a:t>
            </a:r>
            <a:r>
              <a:rPr lang="en-US" dirty="0"/>
              <a:t> </a:t>
            </a:r>
            <a:r>
              <a:rPr lang="en-US" dirty="0" err="1"/>
              <a:t>lainnya</a:t>
            </a:r>
            <a:r>
              <a:rPr lang="en-US" dirty="0"/>
              <a:t> yang </a:t>
            </a:r>
            <a:r>
              <a:rPr lang="en-US" dirty="0" err="1"/>
              <a:t>merupakan</a:t>
            </a:r>
            <a:r>
              <a:rPr lang="en-US" dirty="0"/>
              <a:t> </a:t>
            </a:r>
            <a:r>
              <a:rPr lang="en-US" dirty="0" err="1"/>
              <a:t>bagian</a:t>
            </a:r>
            <a:r>
              <a:rPr lang="en-US" dirty="0"/>
              <a:t> </a:t>
            </a:r>
            <a:r>
              <a:rPr lang="en-US" dirty="0" err="1"/>
              <a:t>dari</a:t>
            </a:r>
            <a:r>
              <a:rPr lang="en-US" dirty="0"/>
              <a:t> baseline schedule.</a:t>
            </a:r>
          </a:p>
          <a:p>
            <a:pPr marL="742950" lvl="1" indent="-285750">
              <a:buFont typeface="Arial" panose="020B0604020202020204" pitchFamily="34" charset="0"/>
              <a:buChar char="•"/>
            </a:pPr>
            <a:r>
              <a:rPr lang="en-US" b="1" dirty="0"/>
              <a:t>Cost baseline</a:t>
            </a:r>
          </a:p>
          <a:p>
            <a:pPr lvl="2"/>
            <a:r>
              <a:rPr lang="en-US" dirty="0" err="1"/>
              <a:t>Perubahan</a:t>
            </a:r>
            <a:r>
              <a:rPr lang="en-US" dirty="0"/>
              <a:t> </a:t>
            </a:r>
            <a:r>
              <a:rPr lang="en-US" dirty="0" err="1"/>
              <a:t>pada</a:t>
            </a:r>
            <a:r>
              <a:rPr lang="en-US" dirty="0"/>
              <a:t> Cost baseline </a:t>
            </a:r>
            <a:r>
              <a:rPr lang="en-US" dirty="0" err="1"/>
              <a:t>dimasukkan</a:t>
            </a:r>
            <a:r>
              <a:rPr lang="en-US" dirty="0"/>
              <a:t> </a:t>
            </a:r>
            <a:r>
              <a:rPr lang="en-US" dirty="0" err="1"/>
              <a:t>sebagai</a:t>
            </a:r>
            <a:r>
              <a:rPr lang="en-US" dirty="0"/>
              <a:t> </a:t>
            </a:r>
            <a:r>
              <a:rPr lang="en-US" dirty="0" err="1"/>
              <a:t>tanggapan</a:t>
            </a:r>
            <a:r>
              <a:rPr lang="en-US" dirty="0"/>
              <a:t> </a:t>
            </a:r>
            <a:r>
              <a:rPr lang="en-US" dirty="0" err="1"/>
              <a:t>terhadap</a:t>
            </a:r>
            <a:r>
              <a:rPr lang="en-US" dirty="0"/>
              <a:t> </a:t>
            </a:r>
            <a:r>
              <a:rPr lang="en-US" dirty="0" err="1"/>
              <a:t>perubahan</a:t>
            </a:r>
            <a:r>
              <a:rPr lang="en-US" dirty="0"/>
              <a:t>  yang </a:t>
            </a:r>
            <a:r>
              <a:rPr lang="en-US" dirty="0" err="1"/>
              <a:t>disetujui</a:t>
            </a:r>
            <a:r>
              <a:rPr lang="en-US" dirty="0"/>
              <a:t> </a:t>
            </a:r>
            <a:r>
              <a:rPr lang="en-US" dirty="0" err="1"/>
              <a:t>dalam</a:t>
            </a:r>
            <a:r>
              <a:rPr lang="en-US" dirty="0"/>
              <a:t> </a:t>
            </a:r>
            <a:r>
              <a:rPr lang="en-US" dirty="0" err="1"/>
              <a:t>kegiatan</a:t>
            </a:r>
            <a:r>
              <a:rPr lang="en-US" dirty="0"/>
              <a:t> </a:t>
            </a:r>
            <a:r>
              <a:rPr lang="en-US" dirty="0" err="1"/>
              <a:t>jadwal</a:t>
            </a:r>
            <a:endParaRPr lang="en-US" dirty="0"/>
          </a:p>
        </p:txBody>
      </p:sp>
    </p:spTree>
    <p:extLst>
      <p:ext uri="{BB962C8B-B14F-4D97-AF65-F5344CB8AC3E}">
        <p14:creationId xmlns:p14="http://schemas.microsoft.com/office/powerpoint/2010/main" val="2390301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1875" b="21875"/>
          <a:stretch/>
        </p:blipFill>
        <p:spPr>
          <a:xfrm>
            <a:off x="1" y="0"/>
            <a:ext cx="12191999" cy="6858000"/>
          </a:xfrm>
          <a:prstGeom prst="rect">
            <a:avLst/>
          </a:prstGeom>
        </p:spPr>
      </p:pic>
      <p:sp>
        <p:nvSpPr>
          <p:cNvPr id="6" name="Title 1"/>
          <p:cNvSpPr txBox="1">
            <a:spLocks/>
          </p:cNvSpPr>
          <p:nvPr/>
        </p:nvSpPr>
        <p:spPr bwMode="auto">
          <a:xfrm>
            <a:off x="824833" y="3137086"/>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defTabSz="889000" rtl="0" eaLnBrk="0" fontAlgn="base" latinLnBrk="0" hangingPunct="0">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SEQUENCE ACTIVITIES</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1926121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1875" b="21875"/>
          <a:stretch/>
        </p:blipFill>
        <p:spPr>
          <a:xfrm>
            <a:off x="1" y="0"/>
            <a:ext cx="12191999" cy="6858000"/>
          </a:xfrm>
          <a:prstGeom prst="rect">
            <a:avLst/>
          </a:prstGeom>
        </p:spPr>
      </p:pic>
      <p:sp>
        <p:nvSpPr>
          <p:cNvPr id="6" name="Title 1"/>
          <p:cNvSpPr txBox="1">
            <a:spLocks/>
          </p:cNvSpPr>
          <p:nvPr/>
        </p:nvSpPr>
        <p:spPr bwMode="auto">
          <a:xfrm>
            <a:off x="50639" y="75561"/>
            <a:ext cx="10542334" cy="5838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defTabSz="889000">
              <a:lnSpc>
                <a:spcPct val="90000"/>
              </a:lnSpc>
              <a:spcAft>
                <a:spcPct val="35000"/>
              </a:spcAft>
            </a:pPr>
            <a:r>
              <a:rPr lang="en-US" sz="3600" b="1" dirty="0"/>
              <a:t>Sequence Activities</a:t>
            </a:r>
          </a:p>
        </p:txBody>
      </p:sp>
      <p:pic>
        <p:nvPicPr>
          <p:cNvPr id="13" name="Picture 12"/>
          <p:cNvPicPr/>
          <p:nvPr/>
        </p:nvPicPr>
        <p:blipFill>
          <a:blip r:embed="rId3"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2" name="Diagram 1"/>
          <p:cNvGraphicFramePr/>
          <p:nvPr>
            <p:extLst>
              <p:ext uri="{D42A27DB-BD31-4B8C-83A1-F6EECF244321}">
                <p14:modId xmlns:p14="http://schemas.microsoft.com/office/powerpoint/2010/main" val="3679310324"/>
              </p:ext>
            </p:extLst>
          </p:nvPr>
        </p:nvGraphicFramePr>
        <p:xfrm>
          <a:off x="272955" y="968992"/>
          <a:ext cx="11600597" cy="5568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697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Process Group</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724722" y="152562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Input</a:t>
            </a:r>
            <a:endParaRPr lang="en-US" sz="1600" b="0" kern="1200" dirty="0">
              <a:latin typeface="+mn-lt"/>
            </a:endParaRPr>
          </a:p>
        </p:txBody>
      </p:sp>
      <p:sp>
        <p:nvSpPr>
          <p:cNvPr id="4" name="Freeform 3"/>
          <p:cNvSpPr/>
          <p:nvPr/>
        </p:nvSpPr>
        <p:spPr>
          <a:xfrm>
            <a:off x="1101088" y="1986426"/>
            <a:ext cx="247848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Plan</a:t>
            </a:r>
          </a:p>
          <a:p>
            <a:pPr marL="628650" lvl="2" indent="-171450" defTabSz="711200">
              <a:lnSpc>
                <a:spcPct val="90000"/>
              </a:lnSpc>
              <a:spcBef>
                <a:spcPct val="0"/>
              </a:spcBef>
              <a:spcAft>
                <a:spcPct val="15000"/>
              </a:spcAft>
              <a:buChar char="••"/>
            </a:pPr>
            <a:r>
              <a:rPr lang="en-US" sz="1600" b="0" kern="1200" dirty="0">
                <a:latin typeface="+mn-lt"/>
              </a:rPr>
              <a:t>Schedule management plan</a:t>
            </a:r>
          </a:p>
          <a:p>
            <a:pPr marL="628650" lvl="2" indent="-171450" defTabSz="711200">
              <a:lnSpc>
                <a:spcPct val="90000"/>
              </a:lnSpc>
              <a:spcBef>
                <a:spcPct val="0"/>
              </a:spcBef>
              <a:spcAft>
                <a:spcPct val="15000"/>
              </a:spcAft>
              <a:buChar char="••"/>
            </a:pPr>
            <a:r>
              <a:rPr lang="en-US" sz="1600" b="0" kern="1200" dirty="0">
                <a:latin typeface="+mn-lt"/>
              </a:rPr>
              <a:t>Scope Baseline</a:t>
            </a:r>
          </a:p>
          <a:p>
            <a:pPr marL="342900" lvl="1" indent="-342900" defTabSz="711200">
              <a:lnSpc>
                <a:spcPct val="90000"/>
              </a:lnSpc>
              <a:spcBef>
                <a:spcPct val="0"/>
              </a:spcBef>
              <a:spcAft>
                <a:spcPct val="15000"/>
              </a:spcAft>
              <a:buFont typeface="+mj-lt"/>
              <a:buAutoNum type="arabicPeriod"/>
            </a:pPr>
            <a:r>
              <a:rPr lang="en-US" sz="1600" dirty="0"/>
              <a:t>Project Documents</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86" normalizeH="0" baseline="0" noProof="0" dirty="0">
                <a:ln/>
                <a:effectLst/>
                <a:uLnTx/>
                <a:uFillTx/>
                <a:latin typeface="+mn-lt"/>
                <a:ea typeface="+mn-ea"/>
                <a:cs typeface="Comic Sans MS"/>
              </a:rPr>
              <a:t> </a:t>
            </a:r>
            <a:r>
              <a:rPr kumimoji="0" lang="en-GB"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75" normalizeH="0" baseline="0" noProof="0" dirty="0">
                <a:ln/>
                <a:effectLst/>
                <a:uLnTx/>
                <a:uFillTx/>
                <a:latin typeface="+mn-lt"/>
                <a:ea typeface="+mn-ea"/>
                <a:cs typeface="Comic Sans MS"/>
              </a:rPr>
              <a:t> </a:t>
            </a:r>
            <a:r>
              <a:rPr kumimoji="0" lang="en-GB" sz="1600" b="0" i="0" u="none" strike="noStrike" kern="1200" cap="none" spc="-4" normalizeH="0" baseline="0" noProof="0" dirty="0">
                <a:ln/>
                <a:effectLst/>
                <a:uLnTx/>
                <a:uFillTx/>
                <a:latin typeface="+mn-lt"/>
                <a:ea typeface="+mn-ea"/>
                <a:cs typeface="Comic Sans MS"/>
              </a:rPr>
              <a:t>Attribute</a:t>
            </a:r>
            <a:endParaRPr lang="en-US" sz="1600" b="0" kern="1200" dirty="0">
              <a:latin typeface="+mn-lt"/>
            </a:endParaRPr>
          </a:p>
          <a:p>
            <a:pPr marL="628650" lvl="2" indent="-171450" defTabSz="711200">
              <a:lnSpc>
                <a:spcPct val="90000"/>
              </a:lnSpc>
              <a:spcBef>
                <a:spcPct val="0"/>
              </a:spcBef>
              <a:spcAft>
                <a:spcPct val="15000"/>
              </a:spcAft>
              <a:buChar char="••"/>
            </a:pPr>
            <a:r>
              <a:rPr lang="en-US" sz="1600" b="0" kern="1200" dirty="0">
                <a:latin typeface="+mn-lt"/>
              </a:rPr>
              <a:t>Assumption Log</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effectLst/>
                <a:uLnTx/>
                <a:uFillTx/>
                <a:latin typeface="+mn-lt"/>
                <a:ea typeface="+mn-ea"/>
                <a:cs typeface="Comic Sans MS"/>
              </a:rPr>
              <a:t>Milestones</a:t>
            </a:r>
            <a:r>
              <a:rPr kumimoji="0" lang="en-US" sz="1600" b="0" i="0" u="none" strike="noStrike" kern="1200" cap="none" spc="-56"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Enterprise Environmental</a:t>
            </a:r>
            <a:r>
              <a:rPr kumimoji="0" lang="en-US" sz="1600" b="0" i="0" u="none" strike="noStrike" kern="1200" cap="none" spc="4"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Factors</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Organizational Process</a:t>
            </a:r>
            <a:r>
              <a:rPr kumimoji="0" lang="en-US" sz="1600" b="0" i="0" u="none" strike="noStrike" kern="1200" cap="none" spc="11"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Assets</a:t>
            </a:r>
            <a:endParaRPr lang="en-US" sz="1600" b="0" kern="1200" dirty="0">
              <a:latin typeface="+mn-lt"/>
            </a:endParaRPr>
          </a:p>
        </p:txBody>
      </p:sp>
      <p:sp>
        <p:nvSpPr>
          <p:cNvPr id="5" name="Freeform 4"/>
          <p:cNvSpPr/>
          <p:nvPr/>
        </p:nvSpPr>
        <p:spPr>
          <a:xfrm>
            <a:off x="3335394" y="1525626"/>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7" name="Freeform 6"/>
          <p:cNvSpPr/>
          <p:nvPr/>
        </p:nvSpPr>
        <p:spPr>
          <a:xfrm>
            <a:off x="4415512" y="152562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8" name="Freeform 7"/>
          <p:cNvSpPr/>
          <p:nvPr/>
        </p:nvSpPr>
        <p:spPr>
          <a:xfrm>
            <a:off x="4791988" y="1986426"/>
            <a:ext cx="215472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
        <p:nvSpPr>
          <p:cNvPr id="9" name="Freeform 8"/>
          <p:cNvSpPr/>
          <p:nvPr/>
        </p:nvSpPr>
        <p:spPr>
          <a:xfrm>
            <a:off x="6532246" y="1527211"/>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scene3d>
            <a:camera prst="orthographicFront"/>
            <a:lightRig rig="threePt" dir="t">
              <a:rot lat="0" lon="0" rev="7500000"/>
            </a:lightRig>
          </a:scene3d>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0" tIns="91526" rIns="137289" bIns="91526" numCol="1" spcCol="1270" anchor="ctr" anchorCtr="0">
            <a:noAutofit/>
          </a:bodyPr>
          <a:lstStyle/>
          <a:p>
            <a:pPr lvl="0" algn="ctr" defTabSz="577850">
              <a:lnSpc>
                <a:spcPct val="90000"/>
              </a:lnSpc>
              <a:spcBef>
                <a:spcPct val="0"/>
              </a:spcBef>
              <a:spcAft>
                <a:spcPct val="35000"/>
              </a:spcAft>
            </a:pPr>
            <a:endParaRPr lang="en-US" sz="1300" kern="1200"/>
          </a:p>
        </p:txBody>
      </p:sp>
      <p:sp>
        <p:nvSpPr>
          <p:cNvPr id="10" name="Freeform 9"/>
          <p:cNvSpPr/>
          <p:nvPr/>
        </p:nvSpPr>
        <p:spPr>
          <a:xfrm>
            <a:off x="7368188" y="152562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11" name="Freeform 10"/>
          <p:cNvSpPr/>
          <p:nvPr/>
        </p:nvSpPr>
        <p:spPr>
          <a:xfrm>
            <a:off x="7744664" y="1986426"/>
            <a:ext cx="2199724"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schedule network diagrams</a:t>
            </a: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Document (Update)</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attributes</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list</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Assumption log</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Milestone list</a:t>
            </a:r>
          </a:p>
        </p:txBody>
      </p:sp>
    </p:spTree>
    <p:extLst>
      <p:ext uri="{BB962C8B-B14F-4D97-AF65-F5344CB8AC3E}">
        <p14:creationId xmlns:p14="http://schemas.microsoft.com/office/powerpoint/2010/main" val="4144588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Data Flow Diagram</a:t>
            </a:r>
            <a:endParaRPr lang="id-ID" sz="3600" b="1" dirty="0">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222543" y="862926"/>
            <a:ext cx="8426424" cy="5808214"/>
          </a:xfrm>
          <a:prstGeom prst="rect">
            <a:avLst/>
          </a:prstGeom>
        </p:spPr>
      </p:pic>
    </p:spTree>
    <p:extLst>
      <p:ext uri="{BB962C8B-B14F-4D97-AF65-F5344CB8AC3E}">
        <p14:creationId xmlns:p14="http://schemas.microsoft.com/office/powerpoint/2010/main" val="3417091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3" name="Freeform 2"/>
          <p:cNvSpPr/>
          <p:nvPr/>
        </p:nvSpPr>
        <p:spPr>
          <a:xfrm>
            <a:off x="2882770" y="821619"/>
            <a:ext cx="8690159" cy="727228"/>
          </a:xfrm>
          <a:custGeom>
            <a:avLst/>
            <a:gdLst>
              <a:gd name="connsiteX0" fmla="*/ 0 w 8690159"/>
              <a:gd name="connsiteY0" fmla="*/ 121207 h 727228"/>
              <a:gd name="connsiteX1" fmla="*/ 121207 w 8690159"/>
              <a:gd name="connsiteY1" fmla="*/ 0 h 727228"/>
              <a:gd name="connsiteX2" fmla="*/ 8568952 w 8690159"/>
              <a:gd name="connsiteY2" fmla="*/ 0 h 727228"/>
              <a:gd name="connsiteX3" fmla="*/ 8690159 w 8690159"/>
              <a:gd name="connsiteY3" fmla="*/ 121207 h 727228"/>
              <a:gd name="connsiteX4" fmla="*/ 8690159 w 8690159"/>
              <a:gd name="connsiteY4" fmla="*/ 606021 h 727228"/>
              <a:gd name="connsiteX5" fmla="*/ 8568952 w 8690159"/>
              <a:gd name="connsiteY5" fmla="*/ 727228 h 727228"/>
              <a:gd name="connsiteX6" fmla="*/ 121207 w 8690159"/>
              <a:gd name="connsiteY6" fmla="*/ 727228 h 727228"/>
              <a:gd name="connsiteX7" fmla="*/ 0 w 8690159"/>
              <a:gd name="connsiteY7" fmla="*/ 606021 h 727228"/>
              <a:gd name="connsiteX8" fmla="*/ 0 w 8690159"/>
              <a:gd name="connsiteY8" fmla="*/ 121207 h 72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727228">
                <a:moveTo>
                  <a:pt x="0" y="121207"/>
                </a:moveTo>
                <a:cubicBezTo>
                  <a:pt x="0" y="54266"/>
                  <a:pt x="54266" y="0"/>
                  <a:pt x="121207" y="0"/>
                </a:cubicBezTo>
                <a:lnTo>
                  <a:pt x="8568952" y="0"/>
                </a:lnTo>
                <a:cubicBezTo>
                  <a:pt x="8635893" y="0"/>
                  <a:pt x="8690159" y="54266"/>
                  <a:pt x="8690159" y="121207"/>
                </a:cubicBezTo>
                <a:lnTo>
                  <a:pt x="8690159" y="606021"/>
                </a:lnTo>
                <a:cubicBezTo>
                  <a:pt x="8690159" y="672962"/>
                  <a:pt x="8635893" y="727228"/>
                  <a:pt x="8568952" y="727228"/>
                </a:cubicBezTo>
                <a:lnTo>
                  <a:pt x="121207" y="727228"/>
                </a:lnTo>
                <a:cubicBezTo>
                  <a:pt x="54266" y="727228"/>
                  <a:pt x="0" y="672962"/>
                  <a:pt x="0" y="606021"/>
                </a:cubicBezTo>
                <a:lnTo>
                  <a:pt x="0" y="121207"/>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2180" tIns="142180" rIns="142180" bIns="142180" numCol="1" spcCol="1270" anchor="ctr" anchorCtr="0">
            <a:noAutofit/>
          </a:bodyPr>
          <a:lstStyle/>
          <a:p>
            <a:pPr marL="82550" lvl="0" indent="-82550" algn="l" defTabSz="1244600">
              <a:lnSpc>
                <a:spcPct val="90000"/>
              </a:lnSpc>
              <a:spcBef>
                <a:spcPct val="0"/>
              </a:spcBef>
              <a:spcAft>
                <a:spcPct val="35000"/>
              </a:spcAft>
            </a:pPr>
            <a:r>
              <a:rPr lang="en-US" sz="2800" b="0" kern="1200" dirty="0">
                <a:solidFill>
                  <a:schemeClr val="tx1"/>
                </a:solidFill>
              </a:rPr>
              <a:t>Project Management Plan</a:t>
            </a:r>
            <a:endParaRPr lang="en-US" sz="2800" b="0" kern="1200" dirty="0">
              <a:solidFill>
                <a:schemeClr val="tx1"/>
              </a:solidFill>
              <a:latin typeface="Calibri"/>
              <a:ea typeface="+mn-ea"/>
              <a:cs typeface="+mn-cs"/>
            </a:endParaRPr>
          </a:p>
        </p:txBody>
      </p:sp>
      <p:sp>
        <p:nvSpPr>
          <p:cNvPr id="4" name="Freeform 3"/>
          <p:cNvSpPr/>
          <p:nvPr/>
        </p:nvSpPr>
        <p:spPr>
          <a:xfrm>
            <a:off x="2721307" y="1594747"/>
            <a:ext cx="8690159" cy="1117800"/>
          </a:xfrm>
          <a:custGeom>
            <a:avLst/>
            <a:gdLst>
              <a:gd name="connsiteX0" fmla="*/ 0 w 8690159"/>
              <a:gd name="connsiteY0" fmla="*/ 0 h 1117800"/>
              <a:gd name="connsiteX1" fmla="*/ 8690159 w 8690159"/>
              <a:gd name="connsiteY1" fmla="*/ 0 h 1117800"/>
              <a:gd name="connsiteX2" fmla="*/ 8690159 w 8690159"/>
              <a:gd name="connsiteY2" fmla="*/ 1117800 h 1117800"/>
              <a:gd name="connsiteX3" fmla="*/ 0 w 8690159"/>
              <a:gd name="connsiteY3" fmla="*/ 1117800 h 1117800"/>
              <a:gd name="connsiteX4" fmla="*/ 0 w 8690159"/>
              <a:gd name="connsiteY4" fmla="*/ 0 h 11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1117800">
                <a:moveTo>
                  <a:pt x="0" y="0"/>
                </a:moveTo>
                <a:lnTo>
                  <a:pt x="8690159" y="0"/>
                </a:lnTo>
                <a:lnTo>
                  <a:pt x="8690159" y="1117800"/>
                </a:lnTo>
                <a:lnTo>
                  <a:pt x="0" y="11178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8100" rIns="213360" bIns="38100" numCol="1" spcCol="1270" anchor="t" anchorCtr="0">
            <a:noAutofit/>
          </a:bodyPr>
          <a:lstStyle/>
          <a:p>
            <a:pPr marL="0" lvl="1" algn="l" defTabSz="1022350">
              <a:lnSpc>
                <a:spcPct val="90000"/>
              </a:lnSpc>
              <a:spcBef>
                <a:spcPct val="0"/>
              </a:spcBef>
              <a:spcAft>
                <a:spcPct val="20000"/>
              </a:spcAft>
            </a:pPr>
            <a:r>
              <a:rPr kumimoji="0" lang="en-US" sz="2300" b="0" i="0" u="none" strike="noStrike" kern="1200" cap="none" spc="-4" normalizeH="0" baseline="0" noProof="0" dirty="0">
                <a:ln>
                  <a:noFill/>
                </a:ln>
                <a:solidFill>
                  <a:schemeClr val="tx1"/>
                </a:solidFill>
                <a:effectLst/>
                <a:uLnTx/>
                <a:uFillTx/>
                <a:latin typeface="Calibri"/>
                <a:ea typeface="+mn-ea"/>
                <a:cs typeface="Comic Sans MS"/>
              </a:rPr>
              <a:t>Schedule Management Plan</a:t>
            </a:r>
            <a:endParaRPr lang="id-ID" sz="2300" b="0" kern="1200" dirty="0">
              <a:solidFill>
                <a:schemeClr val="tx1"/>
              </a:solidFill>
            </a:endParaRPr>
          </a:p>
          <a:p>
            <a:pPr marL="457200" lvl="2" indent="-228600" algn="l" defTabSz="1022350">
              <a:lnSpc>
                <a:spcPct val="90000"/>
              </a:lnSpc>
              <a:spcBef>
                <a:spcPct val="0"/>
              </a:spcBef>
              <a:spcAft>
                <a:spcPct val="20000"/>
              </a:spcAft>
              <a:buChar char="••"/>
            </a:pP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Mengidentifikasi</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metode</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penjadwalan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tool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untuk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digunakan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dalam</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mengurutkan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aktivitas-aktivitas</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p>
          <a:p>
            <a:pPr marL="0" lvl="1" defTabSz="1022350">
              <a:lnSpc>
                <a:spcPct val="90000"/>
              </a:lnSpc>
              <a:spcBef>
                <a:spcPct val="0"/>
              </a:spcBef>
              <a:spcAft>
                <a:spcPct val="20000"/>
              </a:spcAft>
            </a:pPr>
            <a:r>
              <a:rPr lang="en-US" sz="2300" spc="-4" dirty="0">
                <a:solidFill>
                  <a:schemeClr val="tx1"/>
                </a:solidFill>
                <a:latin typeface="Calibri"/>
                <a:cs typeface="Comic Sans MS"/>
              </a:rPr>
              <a:t>Scope Baseline</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p>
          <a:p>
            <a:pPr marL="800100" lvl="1" indent="-342900" defTabSz="1022350">
              <a:lnSpc>
                <a:spcPct val="90000"/>
              </a:lnSpc>
              <a:spcBef>
                <a:spcPct val="0"/>
              </a:spcBef>
              <a:spcAft>
                <a:spcPct val="20000"/>
              </a:spcAft>
              <a:buFont typeface="Arial" panose="020B0604020202020204" pitchFamily="34" charset="0"/>
              <a:buChar char="•"/>
            </a:pPr>
            <a:r>
              <a:rPr lang="en-US" sz="2300" spc="-4" dirty="0">
                <a:solidFill>
                  <a:schemeClr val="tx1"/>
                </a:solidFill>
                <a:cs typeface="Comic Sans MS"/>
              </a:rPr>
              <a:t>WBS project, deliverable, </a:t>
            </a:r>
            <a:r>
              <a:rPr lang="en-US" sz="2300" spc="-4" dirty="0" err="1">
                <a:solidFill>
                  <a:schemeClr val="tx1"/>
                </a:solidFill>
                <a:cs typeface="Comic Sans MS"/>
              </a:rPr>
              <a:t>kendala</a:t>
            </a:r>
            <a:r>
              <a:rPr lang="en-US" sz="2300" spc="-4" dirty="0">
                <a:solidFill>
                  <a:schemeClr val="tx1"/>
                </a:solidFill>
                <a:cs typeface="Comic Sans MS"/>
              </a:rPr>
              <a:t>, </a:t>
            </a:r>
            <a:r>
              <a:rPr lang="en-US" sz="2300" spc="-4" dirty="0" err="1">
                <a:solidFill>
                  <a:schemeClr val="tx1"/>
                </a:solidFill>
                <a:cs typeface="Comic Sans MS"/>
              </a:rPr>
              <a:t>dan</a:t>
            </a:r>
            <a:r>
              <a:rPr lang="en-US" sz="2300" spc="-4" dirty="0">
                <a:solidFill>
                  <a:schemeClr val="tx1"/>
                </a:solidFill>
                <a:cs typeface="Comic Sans MS"/>
              </a:rPr>
              <a:t> </a:t>
            </a:r>
            <a:r>
              <a:rPr lang="en-US" sz="2300" spc="-4" dirty="0" err="1">
                <a:solidFill>
                  <a:schemeClr val="tx1"/>
                </a:solidFill>
                <a:cs typeface="Comic Sans MS"/>
              </a:rPr>
              <a:t>asumsi</a:t>
            </a:r>
            <a:r>
              <a:rPr lang="en-US" sz="2300" spc="-4" dirty="0">
                <a:solidFill>
                  <a:schemeClr val="tx1"/>
                </a:solidFill>
                <a:cs typeface="Comic Sans MS"/>
              </a:rPr>
              <a:t> </a:t>
            </a:r>
            <a:r>
              <a:rPr lang="en-US" sz="2300" spc="-4" dirty="0" err="1">
                <a:solidFill>
                  <a:schemeClr val="tx1"/>
                </a:solidFill>
                <a:cs typeface="Comic Sans MS"/>
              </a:rPr>
              <a:t>didokumentasikan</a:t>
            </a:r>
            <a:r>
              <a:rPr lang="en-US" sz="2300" spc="-4" dirty="0">
                <a:solidFill>
                  <a:schemeClr val="tx1"/>
                </a:solidFill>
                <a:cs typeface="Comic Sans MS"/>
              </a:rPr>
              <a:t> </a:t>
            </a:r>
            <a:r>
              <a:rPr lang="en-US" sz="2300" spc="-4" dirty="0" err="1">
                <a:solidFill>
                  <a:schemeClr val="tx1"/>
                </a:solidFill>
                <a:cs typeface="Comic Sans MS"/>
              </a:rPr>
              <a:t>dalam</a:t>
            </a:r>
            <a:r>
              <a:rPr lang="en-US" sz="2300" spc="-4" dirty="0">
                <a:solidFill>
                  <a:schemeClr val="tx1"/>
                </a:solidFill>
                <a:cs typeface="Comic Sans MS"/>
              </a:rPr>
              <a:t> scope baseline </a:t>
            </a:r>
            <a:r>
              <a:rPr lang="en-US" sz="2300" spc="-4" dirty="0" err="1">
                <a:solidFill>
                  <a:schemeClr val="tx1"/>
                </a:solidFill>
                <a:cs typeface="Comic Sans MS"/>
              </a:rPr>
              <a:t>dan</a:t>
            </a:r>
            <a:r>
              <a:rPr lang="en-US" sz="2300" spc="-4" dirty="0">
                <a:solidFill>
                  <a:schemeClr val="tx1"/>
                </a:solidFill>
                <a:cs typeface="Comic Sans MS"/>
              </a:rPr>
              <a:t> </a:t>
            </a:r>
            <a:r>
              <a:rPr lang="en-US" sz="2300" spc="-4" dirty="0" err="1">
                <a:solidFill>
                  <a:schemeClr val="tx1"/>
                </a:solidFill>
                <a:cs typeface="Comic Sans MS"/>
              </a:rPr>
              <a:t>dianggap</a:t>
            </a:r>
            <a:r>
              <a:rPr lang="en-US" sz="2300" spc="-4" dirty="0">
                <a:solidFill>
                  <a:schemeClr val="tx1"/>
                </a:solidFill>
                <a:cs typeface="Comic Sans MS"/>
              </a:rPr>
              <a:t> </a:t>
            </a:r>
            <a:r>
              <a:rPr lang="en-US" sz="2300" spc="-4" dirty="0" err="1">
                <a:solidFill>
                  <a:schemeClr val="tx1"/>
                </a:solidFill>
                <a:cs typeface="Comic Sans MS"/>
              </a:rPr>
              <a:t>secara</a:t>
            </a:r>
            <a:r>
              <a:rPr lang="en-US" sz="2300" spc="-4" dirty="0">
                <a:solidFill>
                  <a:schemeClr val="tx1"/>
                </a:solidFill>
                <a:cs typeface="Comic Sans MS"/>
              </a:rPr>
              <a:t> </a:t>
            </a:r>
            <a:r>
              <a:rPr lang="en-US" sz="2300" spc="-4" dirty="0" err="1">
                <a:solidFill>
                  <a:schemeClr val="tx1"/>
                </a:solidFill>
                <a:cs typeface="Comic Sans MS"/>
              </a:rPr>
              <a:t>eksplisit</a:t>
            </a:r>
            <a:r>
              <a:rPr lang="en-US" sz="2300" spc="-4" dirty="0">
                <a:solidFill>
                  <a:schemeClr val="tx1"/>
                </a:solidFill>
                <a:cs typeface="Comic Sans MS"/>
              </a:rPr>
              <a:t> </a:t>
            </a:r>
            <a:r>
              <a:rPr lang="en-US" sz="2300" spc="-4" dirty="0" err="1">
                <a:solidFill>
                  <a:schemeClr val="tx1"/>
                </a:solidFill>
                <a:cs typeface="Comic Sans MS"/>
              </a:rPr>
              <a:t>saat</a:t>
            </a:r>
            <a:r>
              <a:rPr lang="en-US" sz="2300" spc="-4" dirty="0">
                <a:solidFill>
                  <a:schemeClr val="tx1"/>
                </a:solidFill>
                <a:cs typeface="Comic Sans MS"/>
              </a:rPr>
              <a:t> </a:t>
            </a:r>
            <a:r>
              <a:rPr lang="en-US" sz="2300" spc="-4" dirty="0" err="1">
                <a:solidFill>
                  <a:schemeClr val="tx1"/>
                </a:solidFill>
                <a:cs typeface="Comic Sans MS"/>
              </a:rPr>
              <a:t>mengurutkan</a:t>
            </a:r>
            <a:r>
              <a:rPr lang="en-US" sz="2300" spc="-4" dirty="0">
                <a:solidFill>
                  <a:schemeClr val="tx1"/>
                </a:solidFill>
                <a:cs typeface="Comic Sans MS"/>
              </a:rPr>
              <a:t> </a:t>
            </a:r>
            <a:r>
              <a:rPr lang="en-US" sz="2300" spc="-4" dirty="0" err="1">
                <a:solidFill>
                  <a:schemeClr val="tx1"/>
                </a:solidFill>
                <a:cs typeface="Comic Sans MS"/>
              </a:rPr>
              <a:t>kegiatan</a:t>
            </a:r>
            <a:r>
              <a:rPr lang="en-US" sz="2300" spc="-4" dirty="0">
                <a:solidFill>
                  <a:schemeClr val="tx1"/>
                </a:solidFill>
                <a:latin typeface="Calibri"/>
                <a:cs typeface="Comic Sans MS"/>
              </a:rPr>
              <a:t>.</a:t>
            </a:r>
            <a:endParaRPr lang="id-ID" sz="2300" b="0" kern="1200" dirty="0">
              <a:solidFill>
                <a:schemeClr val="tx1"/>
              </a:solidFill>
            </a:endParaRPr>
          </a:p>
        </p:txBody>
      </p:sp>
      <p:sp>
        <p:nvSpPr>
          <p:cNvPr id="7" name="Freeform 6"/>
          <p:cNvSpPr/>
          <p:nvPr/>
        </p:nvSpPr>
        <p:spPr>
          <a:xfrm>
            <a:off x="2882769" y="4039889"/>
            <a:ext cx="8690159" cy="727228"/>
          </a:xfrm>
          <a:custGeom>
            <a:avLst/>
            <a:gdLst>
              <a:gd name="connsiteX0" fmla="*/ 0 w 8690159"/>
              <a:gd name="connsiteY0" fmla="*/ 121207 h 727228"/>
              <a:gd name="connsiteX1" fmla="*/ 121207 w 8690159"/>
              <a:gd name="connsiteY1" fmla="*/ 0 h 727228"/>
              <a:gd name="connsiteX2" fmla="*/ 8568952 w 8690159"/>
              <a:gd name="connsiteY2" fmla="*/ 0 h 727228"/>
              <a:gd name="connsiteX3" fmla="*/ 8690159 w 8690159"/>
              <a:gd name="connsiteY3" fmla="*/ 121207 h 727228"/>
              <a:gd name="connsiteX4" fmla="*/ 8690159 w 8690159"/>
              <a:gd name="connsiteY4" fmla="*/ 606021 h 727228"/>
              <a:gd name="connsiteX5" fmla="*/ 8568952 w 8690159"/>
              <a:gd name="connsiteY5" fmla="*/ 727228 h 727228"/>
              <a:gd name="connsiteX6" fmla="*/ 121207 w 8690159"/>
              <a:gd name="connsiteY6" fmla="*/ 727228 h 727228"/>
              <a:gd name="connsiteX7" fmla="*/ 0 w 8690159"/>
              <a:gd name="connsiteY7" fmla="*/ 606021 h 727228"/>
              <a:gd name="connsiteX8" fmla="*/ 0 w 8690159"/>
              <a:gd name="connsiteY8" fmla="*/ 121207 h 72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727228">
                <a:moveTo>
                  <a:pt x="0" y="121207"/>
                </a:moveTo>
                <a:cubicBezTo>
                  <a:pt x="0" y="54266"/>
                  <a:pt x="54266" y="0"/>
                  <a:pt x="121207" y="0"/>
                </a:cubicBezTo>
                <a:lnTo>
                  <a:pt x="8568952" y="0"/>
                </a:lnTo>
                <a:cubicBezTo>
                  <a:pt x="8635893" y="0"/>
                  <a:pt x="8690159" y="54266"/>
                  <a:pt x="8690159" y="121207"/>
                </a:cubicBezTo>
                <a:lnTo>
                  <a:pt x="8690159" y="606021"/>
                </a:lnTo>
                <a:cubicBezTo>
                  <a:pt x="8690159" y="672962"/>
                  <a:pt x="8635893" y="727228"/>
                  <a:pt x="8568952" y="727228"/>
                </a:cubicBezTo>
                <a:lnTo>
                  <a:pt x="121207" y="727228"/>
                </a:lnTo>
                <a:cubicBezTo>
                  <a:pt x="54266" y="727228"/>
                  <a:pt x="0" y="672962"/>
                  <a:pt x="0" y="606021"/>
                </a:cubicBezTo>
                <a:lnTo>
                  <a:pt x="0" y="121207"/>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3676672"/>
              <a:satOff val="-5114"/>
              <a:lumOff val="-1961"/>
              <a:alphaOff val="0"/>
            </a:schemeClr>
          </a:fillRef>
          <a:effectRef idx="2">
            <a:schemeClr val="accent5">
              <a:hueOff val="-3676672"/>
              <a:satOff val="-5114"/>
              <a:lumOff val="-1961"/>
              <a:alphaOff val="0"/>
            </a:schemeClr>
          </a:effectRef>
          <a:fontRef idx="minor">
            <a:schemeClr val="lt1"/>
          </a:fontRef>
        </p:style>
        <p:txBody>
          <a:bodyPr spcFirstLastPara="0" vert="horz" wrap="square" lIns="149800" tIns="149800" rIns="149800" bIns="149800" numCol="1" spcCol="1270" anchor="ctr" anchorCtr="0">
            <a:noAutofit/>
          </a:bodyPr>
          <a:lstStyle/>
          <a:p>
            <a:pPr lvl="0" algn="l" defTabSz="1333500" rtl="0">
              <a:lnSpc>
                <a:spcPct val="90000"/>
              </a:lnSpc>
              <a:spcBef>
                <a:spcPct val="0"/>
              </a:spcBef>
              <a:spcAft>
                <a:spcPct val="35000"/>
              </a:spcAft>
            </a:pPr>
            <a:r>
              <a:rPr kumimoji="0" lang="en-GB" sz="3000" b="0" i="0" u="none" strike="noStrike" kern="1200" cap="none" spc="-4" normalizeH="0" baseline="0" noProof="0" dirty="0" err="1">
                <a:ln>
                  <a:noFill/>
                </a:ln>
                <a:solidFill>
                  <a:schemeClr val="tx1"/>
                </a:solidFill>
                <a:effectLst/>
                <a:uLnTx/>
                <a:uFillTx/>
                <a:latin typeface="Calibri"/>
                <a:ea typeface="+mn-ea"/>
                <a:cs typeface="Comic Sans MS"/>
              </a:rPr>
              <a:t>Proje</a:t>
            </a:r>
            <a:r>
              <a:rPr lang="en-GB" sz="3000" spc="-4" dirty="0" err="1">
                <a:solidFill>
                  <a:schemeClr val="tx1"/>
                </a:solidFill>
                <a:latin typeface="Calibri"/>
                <a:cs typeface="Comic Sans MS"/>
              </a:rPr>
              <a:t>ct</a:t>
            </a:r>
            <a:r>
              <a:rPr lang="en-GB" sz="3000" spc="-4" dirty="0">
                <a:solidFill>
                  <a:schemeClr val="tx1"/>
                </a:solidFill>
                <a:latin typeface="Calibri"/>
                <a:cs typeface="Comic Sans MS"/>
              </a:rPr>
              <a:t> Documents</a:t>
            </a:r>
            <a:endParaRPr kumimoji="0" lang="en-US" sz="3000" b="0" i="0" u="none" strike="noStrike" kern="1200" cap="none" spc="-4" normalizeH="0" baseline="0" noProof="0" dirty="0">
              <a:ln>
                <a:noFill/>
              </a:ln>
              <a:solidFill>
                <a:schemeClr val="tx1"/>
              </a:solidFill>
              <a:effectLst/>
              <a:uLnTx/>
              <a:uFillTx/>
              <a:latin typeface="Calibri"/>
              <a:ea typeface="+mn-ea"/>
              <a:cs typeface="Comic Sans MS"/>
            </a:endParaRPr>
          </a:p>
        </p:txBody>
      </p:sp>
      <p:sp>
        <p:nvSpPr>
          <p:cNvPr id="8" name="Freeform 7"/>
          <p:cNvSpPr/>
          <p:nvPr/>
        </p:nvSpPr>
        <p:spPr>
          <a:xfrm>
            <a:off x="2965027" y="4774178"/>
            <a:ext cx="8690159" cy="1366200"/>
          </a:xfrm>
          <a:custGeom>
            <a:avLst/>
            <a:gdLst>
              <a:gd name="connsiteX0" fmla="*/ 0 w 8690159"/>
              <a:gd name="connsiteY0" fmla="*/ 0 h 1366200"/>
              <a:gd name="connsiteX1" fmla="*/ 8690159 w 8690159"/>
              <a:gd name="connsiteY1" fmla="*/ 0 h 1366200"/>
              <a:gd name="connsiteX2" fmla="*/ 8690159 w 8690159"/>
              <a:gd name="connsiteY2" fmla="*/ 1366200 h 1366200"/>
              <a:gd name="connsiteX3" fmla="*/ 0 w 8690159"/>
              <a:gd name="connsiteY3" fmla="*/ 1366200 h 1366200"/>
              <a:gd name="connsiteX4" fmla="*/ 0 w 8690159"/>
              <a:gd name="connsiteY4" fmla="*/ 0 h 136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1366200">
                <a:moveTo>
                  <a:pt x="0" y="0"/>
                </a:moveTo>
                <a:lnTo>
                  <a:pt x="8690159" y="0"/>
                </a:lnTo>
                <a:lnTo>
                  <a:pt x="8690159" y="1366200"/>
                </a:lnTo>
                <a:lnTo>
                  <a:pt x="0" y="1366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kumimoji="0" lang="en-US" sz="2300" b="0" i="0" u="none" strike="noStrike" kern="1200" cap="none" spc="-4" normalizeH="0" baseline="0" noProof="0" dirty="0">
                <a:ln>
                  <a:noFill/>
                </a:ln>
                <a:solidFill>
                  <a:schemeClr val="tx1"/>
                </a:solidFill>
                <a:effectLst/>
                <a:uLnTx/>
                <a:uFillTx/>
                <a:latin typeface="Calibri"/>
                <a:ea typeface="+mn-ea"/>
                <a:cs typeface="Microsoft Sans Serif"/>
              </a:rPr>
              <a:t>Activity List</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mencakup</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semua</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kegiatan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diperlukan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dalam</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harus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diurutkan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Kebergantungan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pembatas-pembatas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lainnya</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dapat</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mempengaruhi</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pengurutan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aktivitas-aktivitas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tersebut</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endParaRPr kumimoji="0" lang="en-US" sz="2300" b="0" i="0" u="none" strike="noStrike" kern="1200" cap="none" spc="-4" normalizeH="0" baseline="0" noProof="0" dirty="0">
              <a:ln>
                <a:noFill/>
              </a:ln>
              <a:solidFill>
                <a:schemeClr val="tx1"/>
              </a:solidFill>
              <a:effectLst/>
              <a:uLnTx/>
              <a:uFillTx/>
              <a:latin typeface="Calibri"/>
              <a:ea typeface="+mn-ea"/>
              <a:cs typeface="Comic Sans MS"/>
            </a:endParaRPr>
          </a:p>
        </p:txBody>
      </p:sp>
      <p:sp>
        <p:nvSpPr>
          <p:cNvPr id="18" name="Freeform 17"/>
          <p:cNvSpPr/>
          <p:nvPr/>
        </p:nvSpPr>
        <p:spPr>
          <a:xfrm>
            <a:off x="2965028" y="6094459"/>
            <a:ext cx="8690159" cy="729675"/>
          </a:xfrm>
          <a:custGeom>
            <a:avLst/>
            <a:gdLst>
              <a:gd name="connsiteX0" fmla="*/ 0 w 8690159"/>
              <a:gd name="connsiteY0" fmla="*/ 0 h 729675"/>
              <a:gd name="connsiteX1" fmla="*/ 8690159 w 8690159"/>
              <a:gd name="connsiteY1" fmla="*/ 0 h 729675"/>
              <a:gd name="connsiteX2" fmla="*/ 8690159 w 8690159"/>
              <a:gd name="connsiteY2" fmla="*/ 729675 h 729675"/>
              <a:gd name="connsiteX3" fmla="*/ 0 w 8690159"/>
              <a:gd name="connsiteY3" fmla="*/ 729675 h 729675"/>
              <a:gd name="connsiteX4" fmla="*/ 0 w 8690159"/>
              <a:gd name="connsiteY4" fmla="*/ 0 h 72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729675">
                <a:moveTo>
                  <a:pt x="0" y="0"/>
                </a:moveTo>
                <a:lnTo>
                  <a:pt x="8690159" y="0"/>
                </a:lnTo>
                <a:lnTo>
                  <a:pt x="8690159" y="729675"/>
                </a:lnTo>
                <a:lnTo>
                  <a:pt x="0" y="729675"/>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8100" rIns="213360" bIns="38100" numCol="1" spcCol="1270" anchor="t" anchorCtr="0">
            <a:noAutofit/>
          </a:bodyPr>
          <a:lstStyle/>
          <a:p>
            <a:pPr marL="228600" lvl="1" indent="-228600" algn="l" defTabSz="1022350">
              <a:lnSpc>
                <a:spcPct val="90000"/>
              </a:lnSpc>
              <a:spcBef>
                <a:spcPct val="0"/>
              </a:spcBef>
              <a:spcAft>
                <a:spcPct val="20000"/>
              </a:spcAft>
              <a:buChar char="••"/>
            </a:pPr>
            <a:r>
              <a:rPr kumimoji="0" lang="en-GB" sz="2300" b="0" i="0" u="none" strike="noStrike" kern="1200" cap="none" spc="-4" normalizeH="0" baseline="0" noProof="0" dirty="0">
                <a:ln>
                  <a:noFill/>
                </a:ln>
                <a:solidFill>
                  <a:schemeClr val="tx1"/>
                </a:solidFill>
                <a:effectLst/>
                <a:uLnTx/>
                <a:uFillTx/>
                <a:latin typeface="Calibri"/>
                <a:ea typeface="+mn-ea"/>
                <a:cs typeface="Comic Sans MS"/>
              </a:rPr>
              <a:t>Activity Attribute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menggambarkan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perlunya</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urutan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kegiatan-kegiatan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atau</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mendefinisikan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hubungan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predecesor</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dan</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GB" sz="2300" b="0" i="0" u="none" strike="noStrike" kern="1200" cap="none" spc="0" normalizeH="0" baseline="0" noProof="0" dirty="0" err="1">
                <a:ln>
                  <a:noFill/>
                </a:ln>
                <a:solidFill>
                  <a:schemeClr val="tx1"/>
                </a:solidFill>
                <a:effectLst/>
                <a:uLnTx/>
                <a:uFillTx/>
                <a:latin typeface="Calibri"/>
                <a:ea typeface="+mn-ea"/>
                <a:cs typeface="Comic Sans MS"/>
              </a:rPr>
              <a:t>suksesor</a:t>
            </a:r>
            <a:r>
              <a:rPr kumimoji="0" lang="en-GB" sz="2300" b="0" i="0" u="none" strike="noStrike" kern="1200" cap="none" spc="0" normalizeH="0" baseline="0" noProof="0" dirty="0">
                <a:ln>
                  <a:noFill/>
                </a:ln>
                <a:solidFill>
                  <a:schemeClr val="tx1"/>
                </a:solidFill>
                <a:effectLst/>
                <a:uLnTx/>
                <a:uFillTx/>
                <a:latin typeface="Calibri"/>
                <a:ea typeface="+mn-ea"/>
                <a:cs typeface="Comic Sans MS"/>
              </a:rPr>
              <a:t>.</a:t>
            </a:r>
            <a:endParaRPr lang="en-US" sz="2300" b="0" kern="1200" dirty="0">
              <a:solidFill>
                <a:schemeClr val="tx1"/>
              </a:solidFill>
            </a:endParaRPr>
          </a:p>
        </p:txBody>
      </p:sp>
      <p:grpSp>
        <p:nvGrpSpPr>
          <p:cNvPr id="10" name="Group 9"/>
          <p:cNvGrpSpPr/>
          <p:nvPr/>
        </p:nvGrpSpPr>
        <p:grpSpPr>
          <a:xfrm>
            <a:off x="244807" y="1050878"/>
            <a:ext cx="2476500" cy="604800"/>
            <a:chOff x="2540" y="9964"/>
            <a:chExt cx="2476500" cy="604800"/>
          </a:xfrm>
          <a:scene3d>
            <a:camera prst="orthographicFront"/>
            <a:lightRig rig="threePt" dir="t">
              <a:rot lat="0" lon="0" rev="7500000"/>
            </a:lightRig>
          </a:scene3d>
        </p:grpSpPr>
        <p:sp>
          <p:nvSpPr>
            <p:cNvPr id="16" name="Rectangle 15"/>
            <p:cNvSpPr/>
            <p:nvPr/>
          </p:nvSpPr>
          <p:spPr>
            <a:xfrm>
              <a:off x="2540" y="9964"/>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7" name="Rectangle 16"/>
            <p:cNvSpPr/>
            <p:nvPr/>
          </p:nvSpPr>
          <p:spPr>
            <a:xfrm>
              <a:off x="2540" y="9964"/>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b="0" kern="1200" dirty="0">
                  <a:solidFill>
                    <a:schemeClr val="tx1"/>
                  </a:solidFill>
                  <a:latin typeface="+mn-lt"/>
                </a:rPr>
                <a:t>Input</a:t>
              </a:r>
            </a:p>
          </p:txBody>
        </p:sp>
      </p:grpSp>
      <p:sp>
        <p:nvSpPr>
          <p:cNvPr id="14" name="Freeform 13"/>
          <p:cNvSpPr/>
          <p:nvPr/>
        </p:nvSpPr>
        <p:spPr>
          <a:xfrm>
            <a:off x="244807" y="1655678"/>
            <a:ext cx="247848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Plan</a:t>
            </a:r>
          </a:p>
          <a:p>
            <a:pPr marL="628650" lvl="2" indent="-171450" defTabSz="711200">
              <a:lnSpc>
                <a:spcPct val="90000"/>
              </a:lnSpc>
              <a:spcBef>
                <a:spcPct val="0"/>
              </a:spcBef>
              <a:spcAft>
                <a:spcPct val="15000"/>
              </a:spcAft>
              <a:buChar char="••"/>
            </a:pPr>
            <a:r>
              <a:rPr lang="en-US" sz="1600" b="0" kern="1200" dirty="0">
                <a:latin typeface="+mn-lt"/>
              </a:rPr>
              <a:t>Schedule management plan</a:t>
            </a:r>
          </a:p>
          <a:p>
            <a:pPr marL="628650" lvl="2" indent="-171450" defTabSz="711200">
              <a:lnSpc>
                <a:spcPct val="90000"/>
              </a:lnSpc>
              <a:spcBef>
                <a:spcPct val="0"/>
              </a:spcBef>
              <a:spcAft>
                <a:spcPct val="15000"/>
              </a:spcAft>
              <a:buChar char="••"/>
            </a:pPr>
            <a:r>
              <a:rPr lang="en-US" sz="1600" b="0" kern="1200" dirty="0">
                <a:latin typeface="+mn-lt"/>
              </a:rPr>
              <a:t>Scope Baseline</a:t>
            </a:r>
          </a:p>
          <a:p>
            <a:pPr marL="342900" lvl="1" indent="-342900" defTabSz="711200">
              <a:lnSpc>
                <a:spcPct val="90000"/>
              </a:lnSpc>
              <a:spcBef>
                <a:spcPct val="0"/>
              </a:spcBef>
              <a:spcAft>
                <a:spcPct val="15000"/>
              </a:spcAft>
              <a:buFont typeface="+mj-lt"/>
              <a:buAutoNum type="arabicPeriod"/>
            </a:pPr>
            <a:r>
              <a:rPr lang="en-US" sz="1600" dirty="0"/>
              <a:t>Project Documents</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86" normalizeH="0" baseline="0" noProof="0" dirty="0">
                <a:ln/>
                <a:effectLst/>
                <a:uLnTx/>
                <a:uFillTx/>
                <a:latin typeface="+mn-lt"/>
                <a:ea typeface="+mn-ea"/>
                <a:cs typeface="Comic Sans MS"/>
              </a:rPr>
              <a:t> </a:t>
            </a:r>
            <a:r>
              <a:rPr kumimoji="0" lang="en-GB"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75" normalizeH="0" baseline="0" noProof="0" dirty="0">
                <a:ln/>
                <a:effectLst/>
                <a:uLnTx/>
                <a:uFillTx/>
                <a:latin typeface="+mn-lt"/>
                <a:ea typeface="+mn-ea"/>
                <a:cs typeface="Comic Sans MS"/>
              </a:rPr>
              <a:t> </a:t>
            </a:r>
            <a:r>
              <a:rPr kumimoji="0" lang="en-GB" sz="1600" b="0" i="0" u="none" strike="noStrike" kern="1200" cap="none" spc="-4" normalizeH="0" baseline="0" noProof="0" dirty="0">
                <a:ln/>
                <a:effectLst/>
                <a:uLnTx/>
                <a:uFillTx/>
                <a:latin typeface="+mn-lt"/>
                <a:ea typeface="+mn-ea"/>
                <a:cs typeface="Comic Sans MS"/>
              </a:rPr>
              <a:t>Attribute</a:t>
            </a:r>
            <a:endParaRPr lang="en-US" sz="1600" b="0" kern="1200" dirty="0">
              <a:latin typeface="+mn-lt"/>
            </a:endParaRPr>
          </a:p>
          <a:p>
            <a:pPr marL="628650" lvl="2" indent="-171450" defTabSz="711200">
              <a:lnSpc>
                <a:spcPct val="90000"/>
              </a:lnSpc>
              <a:spcBef>
                <a:spcPct val="0"/>
              </a:spcBef>
              <a:spcAft>
                <a:spcPct val="15000"/>
              </a:spcAft>
              <a:buChar char="••"/>
            </a:pPr>
            <a:r>
              <a:rPr lang="en-US" sz="1600" b="0" kern="1200" dirty="0">
                <a:latin typeface="+mn-lt"/>
              </a:rPr>
              <a:t>Assumption Log</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effectLst/>
                <a:uLnTx/>
                <a:uFillTx/>
                <a:latin typeface="+mn-lt"/>
                <a:ea typeface="+mn-ea"/>
                <a:cs typeface="Comic Sans MS"/>
              </a:rPr>
              <a:t>Milestones</a:t>
            </a:r>
            <a:r>
              <a:rPr kumimoji="0" lang="en-US" sz="1600" b="0" i="0" u="none" strike="noStrike" kern="1200" cap="none" spc="-56"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Enterprise Environmental</a:t>
            </a:r>
            <a:r>
              <a:rPr kumimoji="0" lang="en-US" sz="1600" b="0" i="0" u="none" strike="noStrike" kern="1200" cap="none" spc="4"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Factors</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Organizational Process</a:t>
            </a:r>
            <a:r>
              <a:rPr kumimoji="0" lang="en-US" sz="1600" b="0" i="0" u="none" strike="noStrike" kern="1200" cap="none" spc="11"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Assets</a:t>
            </a:r>
            <a:endParaRPr lang="en-US" sz="1600" b="0" kern="1200" dirty="0">
              <a:latin typeface="+mn-lt"/>
            </a:endParaRPr>
          </a:p>
        </p:txBody>
      </p:sp>
    </p:spTree>
    <p:extLst>
      <p:ext uri="{BB962C8B-B14F-4D97-AF65-F5344CB8AC3E}">
        <p14:creationId xmlns:p14="http://schemas.microsoft.com/office/powerpoint/2010/main" val="698836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Freeform 6"/>
          <p:cNvSpPr/>
          <p:nvPr/>
        </p:nvSpPr>
        <p:spPr>
          <a:xfrm>
            <a:off x="2882770" y="821619"/>
            <a:ext cx="8690159" cy="727228"/>
          </a:xfrm>
          <a:custGeom>
            <a:avLst/>
            <a:gdLst>
              <a:gd name="connsiteX0" fmla="*/ 0 w 8690159"/>
              <a:gd name="connsiteY0" fmla="*/ 121207 h 727228"/>
              <a:gd name="connsiteX1" fmla="*/ 121207 w 8690159"/>
              <a:gd name="connsiteY1" fmla="*/ 0 h 727228"/>
              <a:gd name="connsiteX2" fmla="*/ 8568952 w 8690159"/>
              <a:gd name="connsiteY2" fmla="*/ 0 h 727228"/>
              <a:gd name="connsiteX3" fmla="*/ 8690159 w 8690159"/>
              <a:gd name="connsiteY3" fmla="*/ 121207 h 727228"/>
              <a:gd name="connsiteX4" fmla="*/ 8690159 w 8690159"/>
              <a:gd name="connsiteY4" fmla="*/ 606021 h 727228"/>
              <a:gd name="connsiteX5" fmla="*/ 8568952 w 8690159"/>
              <a:gd name="connsiteY5" fmla="*/ 727228 h 727228"/>
              <a:gd name="connsiteX6" fmla="*/ 121207 w 8690159"/>
              <a:gd name="connsiteY6" fmla="*/ 727228 h 727228"/>
              <a:gd name="connsiteX7" fmla="*/ 0 w 8690159"/>
              <a:gd name="connsiteY7" fmla="*/ 606021 h 727228"/>
              <a:gd name="connsiteX8" fmla="*/ 0 w 8690159"/>
              <a:gd name="connsiteY8" fmla="*/ 121207 h 72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90159" h="727228">
                <a:moveTo>
                  <a:pt x="0" y="121207"/>
                </a:moveTo>
                <a:cubicBezTo>
                  <a:pt x="0" y="54266"/>
                  <a:pt x="54266" y="0"/>
                  <a:pt x="121207" y="0"/>
                </a:cubicBezTo>
                <a:lnTo>
                  <a:pt x="8568952" y="0"/>
                </a:lnTo>
                <a:cubicBezTo>
                  <a:pt x="8635893" y="0"/>
                  <a:pt x="8690159" y="54266"/>
                  <a:pt x="8690159" y="121207"/>
                </a:cubicBezTo>
                <a:lnTo>
                  <a:pt x="8690159" y="606021"/>
                </a:lnTo>
                <a:cubicBezTo>
                  <a:pt x="8690159" y="672962"/>
                  <a:pt x="8635893" y="727228"/>
                  <a:pt x="8568952" y="727228"/>
                </a:cubicBezTo>
                <a:lnTo>
                  <a:pt x="121207" y="727228"/>
                </a:lnTo>
                <a:cubicBezTo>
                  <a:pt x="54266" y="727228"/>
                  <a:pt x="0" y="672962"/>
                  <a:pt x="0" y="606021"/>
                </a:cubicBezTo>
                <a:lnTo>
                  <a:pt x="0" y="121207"/>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3676672"/>
              <a:satOff val="-5114"/>
              <a:lumOff val="-1961"/>
              <a:alphaOff val="0"/>
            </a:schemeClr>
          </a:fillRef>
          <a:effectRef idx="2">
            <a:schemeClr val="accent5">
              <a:hueOff val="-3676672"/>
              <a:satOff val="-5114"/>
              <a:lumOff val="-1961"/>
              <a:alphaOff val="0"/>
            </a:schemeClr>
          </a:effectRef>
          <a:fontRef idx="minor">
            <a:schemeClr val="lt1"/>
          </a:fontRef>
        </p:style>
        <p:txBody>
          <a:bodyPr spcFirstLastPara="0" vert="horz" wrap="square" lIns="149800" tIns="149800" rIns="149800" bIns="149800" numCol="1" spcCol="1270" anchor="ctr" anchorCtr="0">
            <a:noAutofit/>
          </a:bodyPr>
          <a:lstStyle/>
          <a:p>
            <a:pPr lvl="0" algn="l" defTabSz="1333500" rtl="0">
              <a:lnSpc>
                <a:spcPct val="90000"/>
              </a:lnSpc>
              <a:spcBef>
                <a:spcPct val="0"/>
              </a:spcBef>
              <a:spcAft>
                <a:spcPct val="35000"/>
              </a:spcAft>
            </a:pPr>
            <a:r>
              <a:rPr kumimoji="0" lang="en-GB" sz="3000" b="0" i="0" u="none" strike="noStrike" kern="1200" cap="none" spc="-4" normalizeH="0" baseline="0" noProof="0" dirty="0" err="1">
                <a:ln>
                  <a:noFill/>
                </a:ln>
                <a:solidFill>
                  <a:schemeClr val="tx1"/>
                </a:solidFill>
                <a:effectLst/>
                <a:uLnTx/>
                <a:uFillTx/>
                <a:latin typeface="Calibri"/>
                <a:ea typeface="+mn-ea"/>
                <a:cs typeface="Comic Sans MS"/>
              </a:rPr>
              <a:t>Proje</a:t>
            </a:r>
            <a:r>
              <a:rPr lang="en-GB" sz="3000" spc="-4" dirty="0" err="1">
                <a:solidFill>
                  <a:schemeClr val="tx1"/>
                </a:solidFill>
                <a:latin typeface="Calibri"/>
                <a:cs typeface="Comic Sans MS"/>
              </a:rPr>
              <a:t>ct</a:t>
            </a:r>
            <a:r>
              <a:rPr lang="en-GB" sz="3000" spc="-4" dirty="0">
                <a:solidFill>
                  <a:schemeClr val="tx1"/>
                </a:solidFill>
                <a:latin typeface="Calibri"/>
                <a:cs typeface="Comic Sans MS"/>
              </a:rPr>
              <a:t> Documents</a:t>
            </a:r>
            <a:endParaRPr kumimoji="0" lang="en-US" sz="3000" b="0" i="0" u="none" strike="noStrike" kern="1200" cap="none" spc="-4" normalizeH="0" baseline="0" noProof="0" dirty="0">
              <a:ln>
                <a:noFill/>
              </a:ln>
              <a:solidFill>
                <a:schemeClr val="tx1"/>
              </a:solidFill>
              <a:effectLst/>
              <a:uLnTx/>
              <a:uFillTx/>
              <a:latin typeface="Calibri"/>
              <a:ea typeface="+mn-ea"/>
              <a:cs typeface="Comic Sans MS"/>
            </a:endParaRPr>
          </a:p>
        </p:txBody>
      </p:sp>
      <p:sp>
        <p:nvSpPr>
          <p:cNvPr id="8" name="Freeform 7"/>
          <p:cNvSpPr/>
          <p:nvPr/>
        </p:nvSpPr>
        <p:spPr>
          <a:xfrm>
            <a:off x="2714384" y="1655676"/>
            <a:ext cx="8690159" cy="3953553"/>
          </a:xfrm>
          <a:custGeom>
            <a:avLst/>
            <a:gdLst>
              <a:gd name="connsiteX0" fmla="*/ 0 w 8690159"/>
              <a:gd name="connsiteY0" fmla="*/ 0 h 1366200"/>
              <a:gd name="connsiteX1" fmla="*/ 8690159 w 8690159"/>
              <a:gd name="connsiteY1" fmla="*/ 0 h 1366200"/>
              <a:gd name="connsiteX2" fmla="*/ 8690159 w 8690159"/>
              <a:gd name="connsiteY2" fmla="*/ 1366200 h 1366200"/>
              <a:gd name="connsiteX3" fmla="*/ 0 w 8690159"/>
              <a:gd name="connsiteY3" fmla="*/ 1366200 h 1366200"/>
              <a:gd name="connsiteX4" fmla="*/ 0 w 8690159"/>
              <a:gd name="connsiteY4" fmla="*/ 0 h 136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0159" h="1366200">
                <a:moveTo>
                  <a:pt x="0" y="0"/>
                </a:moveTo>
                <a:lnTo>
                  <a:pt x="8690159" y="0"/>
                </a:lnTo>
                <a:lnTo>
                  <a:pt x="8690159" y="1366200"/>
                </a:lnTo>
                <a:lnTo>
                  <a:pt x="0" y="1366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5913"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en-US" sz="2300" spc="-4" dirty="0">
                <a:solidFill>
                  <a:schemeClr val="tx1"/>
                </a:solidFill>
                <a:latin typeface="Calibri"/>
                <a:cs typeface="Microsoft Sans Serif"/>
              </a:rPr>
              <a:t>Assumption Log</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mencakup</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semua</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kegiatan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diperlukan</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4" normalizeH="0" baseline="0" noProof="0" dirty="0" err="1">
                <a:ln>
                  <a:noFill/>
                </a:ln>
                <a:solidFill>
                  <a:schemeClr val="tx1"/>
                </a:solidFill>
                <a:effectLst/>
                <a:uLnTx/>
                <a:uFillTx/>
                <a:latin typeface="Calibri"/>
                <a:ea typeface="+mn-ea"/>
                <a:cs typeface="Comic Sans MS"/>
              </a:rPr>
              <a:t>dalam</a:t>
            </a:r>
            <a:r>
              <a:rPr kumimoji="0" lang="en-US" sz="2300" b="0" i="0" u="none" strike="noStrike" kern="1200" cap="none" spc="-4"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proyek</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yang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harus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diurutkan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Kebergantungan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pembatas-pembatas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lainnya</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dapat</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mempengaruhi</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pengurutan</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aktivitas-aktivitas</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r>
              <a:rPr kumimoji="0" lang="en-US" sz="2300" b="0" i="0" u="none" strike="noStrike" kern="1200" cap="none" spc="0" normalizeH="0" baseline="0" noProof="0" dirty="0" err="1">
                <a:ln>
                  <a:noFill/>
                </a:ln>
                <a:solidFill>
                  <a:schemeClr val="tx1"/>
                </a:solidFill>
                <a:effectLst/>
                <a:uLnTx/>
                <a:uFillTx/>
                <a:latin typeface="Calibri"/>
                <a:ea typeface="+mn-ea"/>
                <a:cs typeface="Comic Sans MS"/>
              </a:rPr>
              <a:t>tersebut</a:t>
            </a:r>
            <a:r>
              <a:rPr kumimoji="0" lang="en-US" sz="2300" b="0" i="0" u="none" strike="noStrike" kern="1200" cap="none" spc="0" normalizeH="0" baseline="0" noProof="0" dirty="0">
                <a:ln>
                  <a:noFill/>
                </a:ln>
                <a:solidFill>
                  <a:schemeClr val="tx1"/>
                </a:solidFill>
                <a:effectLst/>
                <a:uLnTx/>
                <a:uFillTx/>
                <a:latin typeface="Calibri"/>
                <a:ea typeface="+mn-ea"/>
                <a:cs typeface="Comic Sans MS"/>
              </a:rPr>
              <a:t>. </a:t>
            </a:r>
          </a:p>
          <a:p>
            <a:pPr marL="228600" lvl="1" indent="-228600" defTabSz="1022350">
              <a:lnSpc>
                <a:spcPct val="90000"/>
              </a:lnSpc>
              <a:spcBef>
                <a:spcPct val="0"/>
              </a:spcBef>
              <a:spcAft>
                <a:spcPct val="20000"/>
              </a:spcAft>
              <a:buChar char="••"/>
            </a:pPr>
            <a:r>
              <a:rPr lang="en-US" sz="2300" spc="-4" dirty="0" err="1">
                <a:solidFill>
                  <a:schemeClr val="tx1"/>
                </a:solidFill>
                <a:cs typeface="Comic Sans MS"/>
              </a:rPr>
              <a:t>Asumsi</a:t>
            </a:r>
            <a:r>
              <a:rPr lang="en-US" sz="2300" spc="-4" dirty="0">
                <a:solidFill>
                  <a:schemeClr val="tx1"/>
                </a:solidFill>
                <a:cs typeface="Comic Sans MS"/>
              </a:rPr>
              <a:t> </a:t>
            </a:r>
            <a:r>
              <a:rPr lang="en-US" sz="2300" spc="-4" dirty="0" err="1">
                <a:solidFill>
                  <a:schemeClr val="tx1"/>
                </a:solidFill>
                <a:cs typeface="Comic Sans MS"/>
              </a:rPr>
              <a:t>dan</a:t>
            </a:r>
            <a:r>
              <a:rPr lang="en-US" sz="2300" spc="-4" dirty="0">
                <a:solidFill>
                  <a:schemeClr val="tx1"/>
                </a:solidFill>
                <a:cs typeface="Comic Sans MS"/>
              </a:rPr>
              <a:t> </a:t>
            </a:r>
            <a:r>
              <a:rPr lang="en-US" sz="2300" spc="-4" dirty="0" err="1">
                <a:solidFill>
                  <a:schemeClr val="tx1"/>
                </a:solidFill>
                <a:cs typeface="Comic Sans MS"/>
              </a:rPr>
              <a:t>kendala</a:t>
            </a:r>
            <a:r>
              <a:rPr lang="en-US" sz="2300" spc="-4" dirty="0">
                <a:solidFill>
                  <a:schemeClr val="tx1"/>
                </a:solidFill>
                <a:cs typeface="Comic Sans MS"/>
              </a:rPr>
              <a:t> yang </a:t>
            </a:r>
            <a:r>
              <a:rPr lang="en-US" sz="2300" spc="-4" dirty="0" err="1">
                <a:solidFill>
                  <a:schemeClr val="tx1"/>
                </a:solidFill>
                <a:cs typeface="Comic Sans MS"/>
              </a:rPr>
              <a:t>dicatat</a:t>
            </a:r>
            <a:r>
              <a:rPr lang="en-US" sz="2300" spc="-4" dirty="0">
                <a:solidFill>
                  <a:schemeClr val="tx1"/>
                </a:solidFill>
                <a:cs typeface="Comic Sans MS"/>
              </a:rPr>
              <a:t> </a:t>
            </a:r>
            <a:r>
              <a:rPr lang="en-US" sz="2300" spc="-4" dirty="0" err="1">
                <a:solidFill>
                  <a:schemeClr val="tx1"/>
                </a:solidFill>
                <a:cs typeface="Comic Sans MS"/>
              </a:rPr>
              <a:t>dalam</a:t>
            </a:r>
            <a:r>
              <a:rPr lang="en-US" sz="2300" spc="-4" dirty="0">
                <a:solidFill>
                  <a:schemeClr val="tx1"/>
                </a:solidFill>
                <a:cs typeface="Comic Sans MS"/>
              </a:rPr>
              <a:t> log </a:t>
            </a:r>
            <a:r>
              <a:rPr lang="en-US" sz="2300" spc="-4" dirty="0" err="1">
                <a:solidFill>
                  <a:schemeClr val="tx1"/>
                </a:solidFill>
                <a:cs typeface="Comic Sans MS"/>
              </a:rPr>
              <a:t>asumsi</a:t>
            </a:r>
            <a:r>
              <a:rPr lang="en-US" sz="2300" spc="-4" dirty="0">
                <a:solidFill>
                  <a:schemeClr val="tx1"/>
                </a:solidFill>
                <a:cs typeface="Comic Sans MS"/>
              </a:rPr>
              <a:t> </a:t>
            </a:r>
            <a:r>
              <a:rPr lang="en-US" sz="2300" spc="-4" dirty="0" err="1">
                <a:solidFill>
                  <a:schemeClr val="tx1"/>
                </a:solidFill>
                <a:cs typeface="Comic Sans MS"/>
              </a:rPr>
              <a:t>dapat</a:t>
            </a:r>
            <a:r>
              <a:rPr lang="en-US" sz="2300" spc="-4" dirty="0">
                <a:solidFill>
                  <a:schemeClr val="tx1"/>
                </a:solidFill>
                <a:cs typeface="Comic Sans MS"/>
              </a:rPr>
              <a:t> </a:t>
            </a:r>
            <a:r>
              <a:rPr lang="en-US" sz="2300" spc="-4" dirty="0" err="1">
                <a:solidFill>
                  <a:schemeClr val="tx1"/>
                </a:solidFill>
                <a:cs typeface="Comic Sans MS"/>
              </a:rPr>
              <a:t>memengaruhi</a:t>
            </a:r>
            <a:r>
              <a:rPr lang="en-US" sz="2300" spc="-4" dirty="0">
                <a:solidFill>
                  <a:schemeClr val="tx1"/>
                </a:solidFill>
                <a:cs typeface="Comic Sans MS"/>
              </a:rPr>
              <a:t> </a:t>
            </a:r>
            <a:r>
              <a:rPr lang="en-US" sz="2300" spc="-4" dirty="0" err="1">
                <a:solidFill>
                  <a:schemeClr val="tx1"/>
                </a:solidFill>
                <a:cs typeface="Comic Sans MS"/>
              </a:rPr>
              <a:t>cara</a:t>
            </a:r>
            <a:r>
              <a:rPr lang="en-US" sz="2300" spc="-4" dirty="0">
                <a:solidFill>
                  <a:schemeClr val="tx1"/>
                </a:solidFill>
                <a:cs typeface="Comic Sans MS"/>
              </a:rPr>
              <a:t> </a:t>
            </a:r>
            <a:r>
              <a:rPr lang="en-US" sz="2300" spc="-4" dirty="0" err="1">
                <a:solidFill>
                  <a:schemeClr val="tx1"/>
                </a:solidFill>
                <a:cs typeface="Comic Sans MS"/>
              </a:rPr>
              <a:t>kegiatan</a:t>
            </a:r>
            <a:r>
              <a:rPr lang="en-US" sz="2300" spc="-4" dirty="0">
                <a:solidFill>
                  <a:schemeClr val="tx1"/>
                </a:solidFill>
                <a:cs typeface="Comic Sans MS"/>
              </a:rPr>
              <a:t> </a:t>
            </a:r>
            <a:r>
              <a:rPr lang="en-US" sz="2300" spc="-4" dirty="0" err="1">
                <a:solidFill>
                  <a:schemeClr val="tx1"/>
                </a:solidFill>
                <a:cs typeface="Comic Sans MS"/>
              </a:rPr>
              <a:t>diurutkan</a:t>
            </a:r>
            <a:r>
              <a:rPr lang="en-US" sz="2300" spc="-4" dirty="0">
                <a:solidFill>
                  <a:schemeClr val="tx1"/>
                </a:solidFill>
                <a:cs typeface="Comic Sans MS"/>
              </a:rPr>
              <a:t>, </a:t>
            </a:r>
            <a:r>
              <a:rPr lang="en-US" sz="2300" spc="-4" dirty="0" err="1">
                <a:solidFill>
                  <a:schemeClr val="tx1"/>
                </a:solidFill>
                <a:cs typeface="Comic Sans MS"/>
              </a:rPr>
              <a:t>hubungan</a:t>
            </a:r>
            <a:r>
              <a:rPr lang="en-US" sz="2300" spc="-4" dirty="0">
                <a:solidFill>
                  <a:schemeClr val="tx1"/>
                </a:solidFill>
                <a:cs typeface="Comic Sans MS"/>
              </a:rPr>
              <a:t> </a:t>
            </a:r>
            <a:r>
              <a:rPr lang="en-US" sz="2300" spc="-4" dirty="0" err="1">
                <a:solidFill>
                  <a:schemeClr val="tx1"/>
                </a:solidFill>
                <a:cs typeface="Comic Sans MS"/>
              </a:rPr>
              <a:t>antara</a:t>
            </a:r>
            <a:r>
              <a:rPr lang="en-US" sz="2300" spc="-4" dirty="0">
                <a:solidFill>
                  <a:schemeClr val="tx1"/>
                </a:solidFill>
                <a:cs typeface="Comic Sans MS"/>
              </a:rPr>
              <a:t> </a:t>
            </a:r>
            <a:r>
              <a:rPr lang="en-US" sz="2300" spc="-4" dirty="0" err="1">
                <a:solidFill>
                  <a:schemeClr val="tx1"/>
                </a:solidFill>
                <a:cs typeface="Comic Sans MS"/>
              </a:rPr>
              <a:t>kegiatan</a:t>
            </a:r>
            <a:r>
              <a:rPr lang="en-US" sz="2300" spc="-4" dirty="0">
                <a:solidFill>
                  <a:schemeClr val="tx1"/>
                </a:solidFill>
                <a:cs typeface="Comic Sans MS"/>
              </a:rPr>
              <a:t>, </a:t>
            </a:r>
            <a:r>
              <a:rPr lang="en-US" sz="2300" spc="-4" dirty="0" err="1">
                <a:solidFill>
                  <a:schemeClr val="tx1"/>
                </a:solidFill>
                <a:cs typeface="Comic Sans MS"/>
              </a:rPr>
              <a:t>dan</a:t>
            </a:r>
            <a:r>
              <a:rPr lang="en-US" sz="2300" spc="-4" dirty="0">
                <a:solidFill>
                  <a:schemeClr val="tx1"/>
                </a:solidFill>
                <a:cs typeface="Comic Sans MS"/>
              </a:rPr>
              <a:t> </a:t>
            </a:r>
            <a:r>
              <a:rPr lang="en-US" sz="2300" spc="-4" dirty="0" err="1">
                <a:solidFill>
                  <a:schemeClr val="tx1"/>
                </a:solidFill>
                <a:cs typeface="Comic Sans MS"/>
              </a:rPr>
              <a:t>kebutuhan</a:t>
            </a:r>
            <a:r>
              <a:rPr lang="en-US" sz="2300" spc="-4" dirty="0">
                <a:solidFill>
                  <a:schemeClr val="tx1"/>
                </a:solidFill>
                <a:cs typeface="Comic Sans MS"/>
              </a:rPr>
              <a:t> </a:t>
            </a:r>
            <a:r>
              <a:rPr lang="en-US" sz="2300" spc="-4" dirty="0" err="1">
                <a:solidFill>
                  <a:schemeClr val="tx1"/>
                </a:solidFill>
                <a:cs typeface="Comic Sans MS"/>
              </a:rPr>
              <a:t>akan</a:t>
            </a:r>
            <a:r>
              <a:rPr lang="en-US" sz="2300" spc="-4" dirty="0">
                <a:solidFill>
                  <a:schemeClr val="tx1"/>
                </a:solidFill>
                <a:cs typeface="Comic Sans MS"/>
              </a:rPr>
              <a:t> Lead </a:t>
            </a:r>
            <a:r>
              <a:rPr lang="en-US" sz="2300" spc="-4" dirty="0" err="1">
                <a:solidFill>
                  <a:schemeClr val="tx1"/>
                </a:solidFill>
                <a:cs typeface="Comic Sans MS"/>
              </a:rPr>
              <a:t>dan</a:t>
            </a:r>
            <a:r>
              <a:rPr lang="en-US" sz="2300" spc="-4" dirty="0">
                <a:solidFill>
                  <a:schemeClr val="tx1"/>
                </a:solidFill>
                <a:cs typeface="Comic Sans MS"/>
              </a:rPr>
              <a:t> Lag </a:t>
            </a:r>
            <a:r>
              <a:rPr lang="en-US" sz="2300" spc="-4" dirty="0" err="1">
                <a:solidFill>
                  <a:schemeClr val="tx1"/>
                </a:solidFill>
                <a:cs typeface="Comic Sans MS"/>
              </a:rPr>
              <a:t>dan</a:t>
            </a:r>
            <a:r>
              <a:rPr lang="en-US" sz="2300" spc="-4" dirty="0">
                <a:solidFill>
                  <a:schemeClr val="tx1"/>
                </a:solidFill>
                <a:cs typeface="Comic Sans MS"/>
              </a:rPr>
              <a:t> </a:t>
            </a:r>
            <a:r>
              <a:rPr lang="en-US" sz="2300" spc="-4" dirty="0" err="1">
                <a:solidFill>
                  <a:schemeClr val="tx1"/>
                </a:solidFill>
                <a:cs typeface="Comic Sans MS"/>
              </a:rPr>
              <a:t>dapat</a:t>
            </a:r>
            <a:r>
              <a:rPr lang="en-US" sz="2300" spc="-4" dirty="0">
                <a:solidFill>
                  <a:schemeClr val="tx1"/>
                </a:solidFill>
                <a:cs typeface="Comic Sans MS"/>
              </a:rPr>
              <a:t> </a:t>
            </a:r>
            <a:r>
              <a:rPr lang="en-US" sz="2300" spc="-4" dirty="0" err="1">
                <a:solidFill>
                  <a:schemeClr val="tx1"/>
                </a:solidFill>
                <a:cs typeface="Comic Sans MS"/>
              </a:rPr>
              <a:t>menimbulkan</a:t>
            </a:r>
            <a:r>
              <a:rPr lang="en-US" sz="2300" spc="-4" dirty="0">
                <a:solidFill>
                  <a:schemeClr val="tx1"/>
                </a:solidFill>
                <a:cs typeface="Comic Sans MS"/>
              </a:rPr>
              <a:t> </a:t>
            </a:r>
            <a:r>
              <a:rPr lang="en-US" sz="2300" spc="-4" dirty="0" err="1">
                <a:solidFill>
                  <a:schemeClr val="tx1"/>
                </a:solidFill>
                <a:cs typeface="Comic Sans MS"/>
              </a:rPr>
              <a:t>risiko</a:t>
            </a:r>
            <a:r>
              <a:rPr lang="en-US" sz="2300" spc="-4" dirty="0">
                <a:solidFill>
                  <a:schemeClr val="tx1"/>
                </a:solidFill>
                <a:cs typeface="Comic Sans MS"/>
              </a:rPr>
              <a:t> </a:t>
            </a:r>
            <a:r>
              <a:rPr lang="en-US" sz="2300" spc="-4" dirty="0" err="1">
                <a:solidFill>
                  <a:schemeClr val="tx1"/>
                </a:solidFill>
                <a:cs typeface="Comic Sans MS"/>
              </a:rPr>
              <a:t>masing-masing</a:t>
            </a:r>
            <a:r>
              <a:rPr lang="en-US" sz="2300" spc="-4" dirty="0">
                <a:solidFill>
                  <a:schemeClr val="tx1"/>
                </a:solidFill>
                <a:cs typeface="Comic Sans MS"/>
              </a:rPr>
              <a:t> </a:t>
            </a:r>
            <a:r>
              <a:rPr lang="en-US" sz="2300" spc="-4" dirty="0" err="1">
                <a:solidFill>
                  <a:schemeClr val="tx1"/>
                </a:solidFill>
                <a:cs typeface="Comic Sans MS"/>
              </a:rPr>
              <a:t>proyek</a:t>
            </a:r>
            <a:r>
              <a:rPr lang="en-US" sz="2300" spc="-4" dirty="0">
                <a:solidFill>
                  <a:schemeClr val="tx1"/>
                </a:solidFill>
                <a:cs typeface="Comic Sans MS"/>
              </a:rPr>
              <a:t> yang </a:t>
            </a:r>
            <a:r>
              <a:rPr lang="en-US" sz="2300" spc="-4" dirty="0" err="1">
                <a:solidFill>
                  <a:schemeClr val="tx1"/>
                </a:solidFill>
                <a:cs typeface="Comic Sans MS"/>
              </a:rPr>
              <a:t>dapat</a:t>
            </a:r>
            <a:r>
              <a:rPr lang="en-US" sz="2300" spc="-4" dirty="0">
                <a:solidFill>
                  <a:schemeClr val="tx1"/>
                </a:solidFill>
                <a:cs typeface="Comic Sans MS"/>
              </a:rPr>
              <a:t> </a:t>
            </a:r>
            <a:r>
              <a:rPr lang="en-US" sz="2300" spc="-4" dirty="0" err="1">
                <a:solidFill>
                  <a:schemeClr val="tx1"/>
                </a:solidFill>
                <a:cs typeface="Comic Sans MS"/>
              </a:rPr>
              <a:t>memengaruhi</a:t>
            </a:r>
            <a:r>
              <a:rPr lang="en-US" sz="2300" spc="-4" dirty="0">
                <a:solidFill>
                  <a:schemeClr val="tx1"/>
                </a:solidFill>
                <a:cs typeface="Comic Sans MS"/>
              </a:rPr>
              <a:t> </a:t>
            </a:r>
            <a:r>
              <a:rPr lang="en-US" sz="2300" spc="-4" dirty="0" err="1">
                <a:solidFill>
                  <a:schemeClr val="tx1"/>
                </a:solidFill>
                <a:cs typeface="Comic Sans MS"/>
              </a:rPr>
              <a:t>jadwal</a:t>
            </a:r>
            <a:r>
              <a:rPr lang="en-US" sz="2300" spc="-4" dirty="0">
                <a:solidFill>
                  <a:schemeClr val="tx1"/>
                </a:solidFill>
                <a:cs typeface="Comic Sans MS"/>
              </a:rPr>
              <a:t> </a:t>
            </a:r>
            <a:r>
              <a:rPr lang="en-US" sz="2300" spc="-4" dirty="0" err="1">
                <a:solidFill>
                  <a:schemeClr val="tx1"/>
                </a:solidFill>
                <a:cs typeface="Comic Sans MS"/>
              </a:rPr>
              <a:t>proyek</a:t>
            </a:r>
            <a:endParaRPr lang="en-US" sz="2300" spc="-4" dirty="0">
              <a:solidFill>
                <a:schemeClr val="tx1"/>
              </a:solidFill>
              <a:cs typeface="Comic Sans MS"/>
            </a:endParaRPr>
          </a:p>
          <a:p>
            <a:pPr marL="228600" lvl="1" indent="-228600" defTabSz="1022350">
              <a:lnSpc>
                <a:spcPct val="90000"/>
              </a:lnSpc>
              <a:spcBef>
                <a:spcPct val="0"/>
              </a:spcBef>
              <a:spcAft>
                <a:spcPct val="20000"/>
              </a:spcAft>
              <a:buChar char="••"/>
            </a:pPr>
            <a:r>
              <a:rPr kumimoji="0" lang="en-US" sz="2300" b="0" i="0" u="none" strike="noStrike" kern="1200" cap="none" spc="-4" normalizeH="0" baseline="0" noProof="0" dirty="0">
                <a:ln>
                  <a:noFill/>
                </a:ln>
                <a:solidFill>
                  <a:schemeClr val="tx1"/>
                </a:solidFill>
                <a:effectLst/>
                <a:uLnTx/>
                <a:uFillTx/>
                <a:latin typeface="Calibri"/>
                <a:ea typeface="+mn-ea"/>
                <a:cs typeface="Comic Sans MS"/>
              </a:rPr>
              <a:t>Milestones List</a:t>
            </a:r>
            <a:r>
              <a:rPr lang="en-US" sz="2300" spc="-4" dirty="0">
                <a:solidFill>
                  <a:schemeClr val="tx1"/>
                </a:solidFill>
                <a:cs typeface="Comic Sans MS"/>
              </a:rPr>
              <a:t>, </a:t>
            </a:r>
            <a:r>
              <a:rPr lang="en-US" sz="2300" spc="-4" dirty="0" err="1">
                <a:solidFill>
                  <a:schemeClr val="tx1"/>
                </a:solidFill>
                <a:cs typeface="Comic Sans MS"/>
              </a:rPr>
              <a:t>mungkin</a:t>
            </a:r>
            <a:r>
              <a:rPr lang="en-US" sz="2300" spc="-4" dirty="0">
                <a:solidFill>
                  <a:schemeClr val="tx1"/>
                </a:solidFill>
                <a:cs typeface="Comic Sans MS"/>
              </a:rPr>
              <a:t> </a:t>
            </a:r>
            <a:r>
              <a:rPr lang="en-US" sz="2300" spc="-4" dirty="0" err="1">
                <a:solidFill>
                  <a:schemeClr val="tx1"/>
                </a:solidFill>
                <a:cs typeface="Comic Sans MS"/>
              </a:rPr>
              <a:t>memiliki</a:t>
            </a:r>
            <a:r>
              <a:rPr lang="en-US" sz="2300" spc="-4" dirty="0">
                <a:solidFill>
                  <a:schemeClr val="tx1"/>
                </a:solidFill>
                <a:cs typeface="Comic Sans MS"/>
              </a:rPr>
              <a:t> </a:t>
            </a:r>
            <a:r>
              <a:rPr lang="en-US" sz="2300" spc="-4" dirty="0" err="1">
                <a:solidFill>
                  <a:schemeClr val="tx1"/>
                </a:solidFill>
                <a:cs typeface="Comic Sans MS"/>
              </a:rPr>
              <a:t>tanggal</a:t>
            </a:r>
            <a:r>
              <a:rPr lang="en-US" sz="2300" spc="-4" dirty="0">
                <a:solidFill>
                  <a:schemeClr val="tx1"/>
                </a:solidFill>
                <a:cs typeface="Comic Sans MS"/>
              </a:rPr>
              <a:t> yang </a:t>
            </a:r>
            <a:r>
              <a:rPr lang="en-US" sz="2300" spc="-4" dirty="0" err="1">
                <a:solidFill>
                  <a:schemeClr val="tx1"/>
                </a:solidFill>
                <a:cs typeface="Comic Sans MS"/>
              </a:rPr>
              <a:t>dijadwalkan</a:t>
            </a:r>
            <a:r>
              <a:rPr lang="en-US" sz="2300" spc="-4" dirty="0">
                <a:solidFill>
                  <a:schemeClr val="tx1"/>
                </a:solidFill>
                <a:cs typeface="Comic Sans MS"/>
              </a:rPr>
              <a:t> </a:t>
            </a:r>
            <a:r>
              <a:rPr lang="en-US" sz="2300" spc="-4" dirty="0" err="1">
                <a:solidFill>
                  <a:schemeClr val="tx1"/>
                </a:solidFill>
                <a:cs typeface="Comic Sans MS"/>
              </a:rPr>
              <a:t>untuk</a:t>
            </a:r>
            <a:r>
              <a:rPr lang="en-US" sz="2300" spc="-4" dirty="0">
                <a:solidFill>
                  <a:schemeClr val="tx1"/>
                </a:solidFill>
                <a:cs typeface="Comic Sans MS"/>
              </a:rPr>
              <a:t> milestones </a:t>
            </a:r>
            <a:r>
              <a:rPr lang="en-US" sz="2300" spc="-4" dirty="0" err="1">
                <a:solidFill>
                  <a:schemeClr val="tx1"/>
                </a:solidFill>
                <a:cs typeface="Comic Sans MS"/>
              </a:rPr>
              <a:t>tertentu</a:t>
            </a:r>
            <a:r>
              <a:rPr lang="en-US" sz="2300" spc="-4" dirty="0">
                <a:solidFill>
                  <a:schemeClr val="tx1"/>
                </a:solidFill>
                <a:cs typeface="Comic Sans MS"/>
              </a:rPr>
              <a:t> yang </a:t>
            </a:r>
            <a:r>
              <a:rPr lang="en-US" sz="2300" spc="-4" dirty="0" err="1">
                <a:solidFill>
                  <a:schemeClr val="tx1"/>
                </a:solidFill>
                <a:cs typeface="Comic Sans MS"/>
              </a:rPr>
              <a:t>dapat</a:t>
            </a:r>
            <a:r>
              <a:rPr lang="en-US" sz="2300" spc="-4" dirty="0">
                <a:solidFill>
                  <a:schemeClr val="tx1"/>
                </a:solidFill>
                <a:cs typeface="Comic Sans MS"/>
              </a:rPr>
              <a:t> </a:t>
            </a:r>
            <a:r>
              <a:rPr lang="en-US" sz="2300" spc="-4" dirty="0" err="1">
                <a:solidFill>
                  <a:schemeClr val="tx1"/>
                </a:solidFill>
                <a:cs typeface="Comic Sans MS"/>
              </a:rPr>
              <a:t>mempengaruhi</a:t>
            </a:r>
            <a:r>
              <a:rPr lang="en-US" sz="2300" spc="-4" dirty="0">
                <a:solidFill>
                  <a:schemeClr val="tx1"/>
                </a:solidFill>
                <a:cs typeface="Comic Sans MS"/>
              </a:rPr>
              <a:t> </a:t>
            </a:r>
            <a:r>
              <a:rPr lang="en-US" sz="2300" spc="-4" dirty="0" err="1">
                <a:solidFill>
                  <a:schemeClr val="tx1"/>
                </a:solidFill>
                <a:cs typeface="Comic Sans MS"/>
              </a:rPr>
              <a:t>cara</a:t>
            </a:r>
            <a:r>
              <a:rPr lang="en-US" sz="2300" spc="-4" dirty="0">
                <a:solidFill>
                  <a:schemeClr val="tx1"/>
                </a:solidFill>
                <a:cs typeface="Comic Sans MS"/>
              </a:rPr>
              <a:t> </a:t>
            </a:r>
            <a:r>
              <a:rPr lang="en-US" sz="2300" spc="-4" dirty="0" err="1">
                <a:solidFill>
                  <a:schemeClr val="tx1"/>
                </a:solidFill>
                <a:cs typeface="Comic Sans MS"/>
              </a:rPr>
              <a:t>kegiatan</a:t>
            </a:r>
            <a:r>
              <a:rPr lang="en-US" sz="2300" spc="-4" dirty="0">
                <a:solidFill>
                  <a:schemeClr val="tx1"/>
                </a:solidFill>
                <a:cs typeface="Comic Sans MS"/>
              </a:rPr>
              <a:t> </a:t>
            </a:r>
            <a:r>
              <a:rPr lang="en-US" sz="2300" spc="-4" dirty="0" err="1">
                <a:solidFill>
                  <a:schemeClr val="tx1"/>
                </a:solidFill>
                <a:cs typeface="Comic Sans MS"/>
              </a:rPr>
              <a:t>diurutkan</a:t>
            </a:r>
            <a:endParaRPr kumimoji="0" lang="en-US" sz="2300" b="0" i="0" u="none" strike="noStrike" kern="1200" cap="none" spc="-4" normalizeH="0" baseline="0" noProof="0" dirty="0">
              <a:ln>
                <a:noFill/>
              </a:ln>
              <a:solidFill>
                <a:schemeClr val="tx1"/>
              </a:solidFill>
              <a:effectLst/>
              <a:uLnTx/>
              <a:uFillTx/>
              <a:latin typeface="Calibri"/>
              <a:ea typeface="+mn-ea"/>
              <a:cs typeface="Comic Sans MS"/>
            </a:endParaRPr>
          </a:p>
        </p:txBody>
      </p:sp>
      <p:grpSp>
        <p:nvGrpSpPr>
          <p:cNvPr id="10" name="Group 9"/>
          <p:cNvGrpSpPr/>
          <p:nvPr/>
        </p:nvGrpSpPr>
        <p:grpSpPr>
          <a:xfrm>
            <a:off x="244807" y="1050878"/>
            <a:ext cx="2476500" cy="604800"/>
            <a:chOff x="2540" y="9964"/>
            <a:chExt cx="2476500" cy="604800"/>
          </a:xfrm>
          <a:scene3d>
            <a:camera prst="orthographicFront"/>
            <a:lightRig rig="threePt" dir="t">
              <a:rot lat="0" lon="0" rev="7500000"/>
            </a:lightRig>
          </a:scene3d>
        </p:grpSpPr>
        <p:sp>
          <p:nvSpPr>
            <p:cNvPr id="16" name="Rectangle 15"/>
            <p:cNvSpPr/>
            <p:nvPr/>
          </p:nvSpPr>
          <p:spPr>
            <a:xfrm>
              <a:off x="2540" y="9964"/>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7" name="Rectangle 16"/>
            <p:cNvSpPr/>
            <p:nvPr/>
          </p:nvSpPr>
          <p:spPr>
            <a:xfrm>
              <a:off x="2540" y="9964"/>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b="0" kern="1200" dirty="0">
                  <a:solidFill>
                    <a:schemeClr val="tx1"/>
                  </a:solidFill>
                  <a:latin typeface="+mn-lt"/>
                </a:rPr>
                <a:t>Input</a:t>
              </a:r>
            </a:p>
          </p:txBody>
        </p:sp>
      </p:grpSp>
      <p:sp>
        <p:nvSpPr>
          <p:cNvPr id="14" name="Freeform 13"/>
          <p:cNvSpPr/>
          <p:nvPr/>
        </p:nvSpPr>
        <p:spPr>
          <a:xfrm>
            <a:off x="244807" y="1655678"/>
            <a:ext cx="247848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Plan</a:t>
            </a:r>
          </a:p>
          <a:p>
            <a:pPr marL="628650" lvl="2" indent="-171450" defTabSz="711200">
              <a:lnSpc>
                <a:spcPct val="90000"/>
              </a:lnSpc>
              <a:spcBef>
                <a:spcPct val="0"/>
              </a:spcBef>
              <a:spcAft>
                <a:spcPct val="15000"/>
              </a:spcAft>
              <a:buChar char="••"/>
            </a:pPr>
            <a:r>
              <a:rPr lang="en-US" sz="1600" b="0" kern="1200" dirty="0">
                <a:latin typeface="+mn-lt"/>
              </a:rPr>
              <a:t>Schedule management plan</a:t>
            </a:r>
          </a:p>
          <a:p>
            <a:pPr marL="628650" lvl="2" indent="-171450" defTabSz="711200">
              <a:lnSpc>
                <a:spcPct val="90000"/>
              </a:lnSpc>
              <a:spcBef>
                <a:spcPct val="0"/>
              </a:spcBef>
              <a:spcAft>
                <a:spcPct val="15000"/>
              </a:spcAft>
              <a:buChar char="••"/>
            </a:pPr>
            <a:r>
              <a:rPr lang="en-US" sz="1600" b="0" kern="1200" dirty="0">
                <a:latin typeface="+mn-lt"/>
              </a:rPr>
              <a:t>Scope Baseline</a:t>
            </a:r>
          </a:p>
          <a:p>
            <a:pPr marL="342900" lvl="1" indent="-342900" defTabSz="711200">
              <a:lnSpc>
                <a:spcPct val="90000"/>
              </a:lnSpc>
              <a:spcBef>
                <a:spcPct val="0"/>
              </a:spcBef>
              <a:spcAft>
                <a:spcPct val="15000"/>
              </a:spcAft>
              <a:buFont typeface="+mj-lt"/>
              <a:buAutoNum type="arabicPeriod"/>
            </a:pPr>
            <a:r>
              <a:rPr lang="en-US" sz="1600" dirty="0"/>
              <a:t>Project Documents</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86" normalizeH="0" baseline="0" noProof="0" dirty="0">
                <a:ln/>
                <a:effectLst/>
                <a:uLnTx/>
                <a:uFillTx/>
                <a:latin typeface="+mn-lt"/>
                <a:ea typeface="+mn-ea"/>
                <a:cs typeface="Comic Sans MS"/>
              </a:rPr>
              <a:t> </a:t>
            </a:r>
            <a:r>
              <a:rPr kumimoji="0" lang="en-GB"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75" normalizeH="0" baseline="0" noProof="0" dirty="0">
                <a:ln/>
                <a:effectLst/>
                <a:uLnTx/>
                <a:uFillTx/>
                <a:latin typeface="+mn-lt"/>
                <a:ea typeface="+mn-ea"/>
                <a:cs typeface="Comic Sans MS"/>
              </a:rPr>
              <a:t> </a:t>
            </a:r>
            <a:r>
              <a:rPr kumimoji="0" lang="en-GB" sz="1600" b="0" i="0" u="none" strike="noStrike" kern="1200" cap="none" spc="-4" normalizeH="0" baseline="0" noProof="0" dirty="0">
                <a:ln/>
                <a:effectLst/>
                <a:uLnTx/>
                <a:uFillTx/>
                <a:latin typeface="+mn-lt"/>
                <a:ea typeface="+mn-ea"/>
                <a:cs typeface="Comic Sans MS"/>
              </a:rPr>
              <a:t>Attribute</a:t>
            </a:r>
            <a:endParaRPr lang="en-US" sz="1600" b="0" kern="1200" dirty="0">
              <a:latin typeface="+mn-lt"/>
            </a:endParaRPr>
          </a:p>
          <a:p>
            <a:pPr marL="628650" lvl="2" indent="-171450" defTabSz="711200">
              <a:lnSpc>
                <a:spcPct val="90000"/>
              </a:lnSpc>
              <a:spcBef>
                <a:spcPct val="0"/>
              </a:spcBef>
              <a:spcAft>
                <a:spcPct val="15000"/>
              </a:spcAft>
              <a:buChar char="••"/>
            </a:pPr>
            <a:r>
              <a:rPr lang="en-US" sz="1600" b="0" kern="1200" dirty="0">
                <a:latin typeface="+mn-lt"/>
              </a:rPr>
              <a:t>Assumption Log</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effectLst/>
                <a:uLnTx/>
                <a:uFillTx/>
                <a:latin typeface="+mn-lt"/>
                <a:ea typeface="+mn-ea"/>
                <a:cs typeface="Comic Sans MS"/>
              </a:rPr>
              <a:t>Milestones</a:t>
            </a:r>
            <a:r>
              <a:rPr kumimoji="0" lang="en-US" sz="1600" b="0" i="0" u="none" strike="noStrike" kern="1200" cap="none" spc="-56"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Enterprise Environmental</a:t>
            </a:r>
            <a:r>
              <a:rPr kumimoji="0" lang="en-US" sz="1600" b="0" i="0" u="none" strike="noStrike" kern="1200" cap="none" spc="4"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Factors</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Organizational Process</a:t>
            </a:r>
            <a:r>
              <a:rPr kumimoji="0" lang="en-US" sz="1600" b="0" i="0" u="none" strike="noStrike" kern="1200" cap="none" spc="11"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Assets</a:t>
            </a:r>
            <a:endParaRPr lang="en-US" sz="1600" b="0" kern="1200" dirty="0">
              <a:latin typeface="+mn-lt"/>
            </a:endParaRPr>
          </a:p>
        </p:txBody>
      </p:sp>
    </p:spTree>
    <p:extLst>
      <p:ext uri="{BB962C8B-B14F-4D97-AF65-F5344CB8AC3E}">
        <p14:creationId xmlns:p14="http://schemas.microsoft.com/office/powerpoint/2010/main" val="530692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INPUT</a:t>
            </a:r>
            <a:endParaRPr lang="id-ID" sz="3600" b="1" dirty="0">
              <a:solidFill>
                <a:srgbClr val="FF0000"/>
              </a:solidFill>
              <a:effectLst>
                <a:outerShdw blurRad="38100" dist="38100" dir="2700000" algn="tl">
                  <a:srgbClr val="000000">
                    <a:alpha val="43137"/>
                  </a:srgbClr>
                </a:outerShdw>
              </a:effectLst>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4143871124"/>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244807" y="1050878"/>
            <a:ext cx="2476500" cy="604800"/>
            <a:chOff x="2540" y="9964"/>
            <a:chExt cx="2476500" cy="604800"/>
          </a:xfrm>
          <a:scene3d>
            <a:camera prst="orthographicFront"/>
            <a:lightRig rig="threePt" dir="t">
              <a:rot lat="0" lon="0" rev="7500000"/>
            </a:lightRig>
          </a:scene3d>
        </p:grpSpPr>
        <p:sp>
          <p:nvSpPr>
            <p:cNvPr id="16" name="Rectangle 15"/>
            <p:cNvSpPr/>
            <p:nvPr/>
          </p:nvSpPr>
          <p:spPr>
            <a:xfrm>
              <a:off x="2540" y="9964"/>
              <a:ext cx="2476500" cy="604800"/>
            </a:xfrm>
            <a:prstGeom prst="rect">
              <a:avLst/>
            </a:prstGeom>
            <a:sp3d prstMaterial="plastic">
              <a:bevelT w="127000" h="25400" prst="relaxedInset"/>
            </a:sp3d>
          </p:spPr>
          <p:style>
            <a:lnRef idx="0">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7" name="Rectangle 16"/>
            <p:cNvSpPr/>
            <p:nvPr/>
          </p:nvSpPr>
          <p:spPr>
            <a:xfrm>
              <a:off x="2540" y="9964"/>
              <a:ext cx="2476500" cy="6048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b="0" kern="1200" dirty="0">
                  <a:solidFill>
                    <a:schemeClr val="tx1"/>
                  </a:solidFill>
                  <a:latin typeface="+mn-lt"/>
                </a:rPr>
                <a:t>Input</a:t>
              </a:r>
            </a:p>
          </p:txBody>
        </p:sp>
      </p:grpSp>
      <p:sp>
        <p:nvSpPr>
          <p:cNvPr id="14" name="Freeform 13"/>
          <p:cNvSpPr/>
          <p:nvPr/>
        </p:nvSpPr>
        <p:spPr>
          <a:xfrm>
            <a:off x="244807" y="1655678"/>
            <a:ext cx="247848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tx2">
              <a:lumMod val="20000"/>
              <a:lumOff val="80000"/>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0"/>
              <a:satOff val="0"/>
              <a:lumOff val="0"/>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Plan</a:t>
            </a:r>
          </a:p>
          <a:p>
            <a:pPr marL="628650" lvl="2" indent="-171450" defTabSz="711200">
              <a:lnSpc>
                <a:spcPct val="90000"/>
              </a:lnSpc>
              <a:spcBef>
                <a:spcPct val="0"/>
              </a:spcBef>
              <a:spcAft>
                <a:spcPct val="15000"/>
              </a:spcAft>
              <a:buChar char="••"/>
            </a:pPr>
            <a:r>
              <a:rPr lang="en-US" sz="1600" b="0" kern="1200" dirty="0">
                <a:latin typeface="+mn-lt"/>
              </a:rPr>
              <a:t>Schedule management plan</a:t>
            </a:r>
          </a:p>
          <a:p>
            <a:pPr marL="628650" lvl="2" indent="-171450" defTabSz="711200">
              <a:lnSpc>
                <a:spcPct val="90000"/>
              </a:lnSpc>
              <a:spcBef>
                <a:spcPct val="0"/>
              </a:spcBef>
              <a:spcAft>
                <a:spcPct val="15000"/>
              </a:spcAft>
              <a:buChar char="••"/>
            </a:pPr>
            <a:r>
              <a:rPr lang="en-US" sz="1600" b="0" kern="1200" dirty="0">
                <a:latin typeface="+mn-lt"/>
              </a:rPr>
              <a:t>Scope Baseline</a:t>
            </a:r>
          </a:p>
          <a:p>
            <a:pPr marL="342900" lvl="1" indent="-342900" defTabSz="711200">
              <a:lnSpc>
                <a:spcPct val="90000"/>
              </a:lnSpc>
              <a:spcBef>
                <a:spcPct val="0"/>
              </a:spcBef>
              <a:spcAft>
                <a:spcPct val="15000"/>
              </a:spcAft>
              <a:buFont typeface="+mj-lt"/>
              <a:buAutoNum type="arabicPeriod"/>
            </a:pPr>
            <a:r>
              <a:rPr lang="en-US" sz="1600" dirty="0"/>
              <a:t>Project Documents</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86" normalizeH="0" baseline="0" noProof="0" dirty="0">
                <a:ln/>
                <a:effectLst/>
                <a:uLnTx/>
                <a:uFillTx/>
                <a:latin typeface="+mn-lt"/>
                <a:ea typeface="+mn-ea"/>
                <a:cs typeface="Comic Sans MS"/>
              </a:rPr>
              <a:t> </a:t>
            </a:r>
            <a:r>
              <a:rPr kumimoji="0" lang="en-GB"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628650" lvl="2" indent="-171450" defTabSz="711200">
              <a:lnSpc>
                <a:spcPct val="90000"/>
              </a:lnSpc>
              <a:spcBef>
                <a:spcPct val="0"/>
              </a:spcBef>
              <a:spcAft>
                <a:spcPct val="15000"/>
              </a:spcAft>
              <a:buChar char="••"/>
            </a:pPr>
            <a:r>
              <a:rPr kumimoji="0" lang="en-GB" sz="1600" b="0" i="0" u="none" strike="noStrike" kern="1200" cap="none" spc="-4" normalizeH="0" baseline="0" noProof="0" dirty="0">
                <a:ln/>
                <a:effectLst/>
                <a:uLnTx/>
                <a:uFillTx/>
                <a:latin typeface="+mn-lt"/>
                <a:ea typeface="+mn-ea"/>
                <a:cs typeface="Comic Sans MS"/>
              </a:rPr>
              <a:t>Activity</a:t>
            </a:r>
            <a:r>
              <a:rPr kumimoji="0" lang="en-GB" sz="1600" b="0" i="0" u="none" strike="noStrike" kern="1200" cap="none" spc="-75" normalizeH="0" baseline="0" noProof="0" dirty="0">
                <a:ln/>
                <a:effectLst/>
                <a:uLnTx/>
                <a:uFillTx/>
                <a:latin typeface="+mn-lt"/>
                <a:ea typeface="+mn-ea"/>
                <a:cs typeface="Comic Sans MS"/>
              </a:rPr>
              <a:t> </a:t>
            </a:r>
            <a:r>
              <a:rPr kumimoji="0" lang="en-GB" sz="1600" b="0" i="0" u="none" strike="noStrike" kern="1200" cap="none" spc="-4" normalizeH="0" baseline="0" noProof="0" dirty="0">
                <a:ln/>
                <a:effectLst/>
                <a:uLnTx/>
                <a:uFillTx/>
                <a:latin typeface="+mn-lt"/>
                <a:ea typeface="+mn-ea"/>
                <a:cs typeface="Comic Sans MS"/>
              </a:rPr>
              <a:t>Attribute</a:t>
            </a:r>
            <a:endParaRPr lang="en-US" sz="1600" b="0" kern="1200" dirty="0">
              <a:latin typeface="+mn-lt"/>
            </a:endParaRPr>
          </a:p>
          <a:p>
            <a:pPr marL="628650" lvl="2" indent="-171450" defTabSz="711200">
              <a:lnSpc>
                <a:spcPct val="90000"/>
              </a:lnSpc>
              <a:spcBef>
                <a:spcPct val="0"/>
              </a:spcBef>
              <a:spcAft>
                <a:spcPct val="15000"/>
              </a:spcAft>
              <a:buChar char="••"/>
            </a:pPr>
            <a:r>
              <a:rPr lang="en-US" sz="1600" b="0" kern="1200" dirty="0">
                <a:latin typeface="+mn-lt"/>
              </a:rPr>
              <a:t>Assumption Log</a:t>
            </a:r>
          </a:p>
          <a:p>
            <a:pPr marL="628650" lvl="2" indent="-171450" defTabSz="711200">
              <a:lnSpc>
                <a:spcPct val="90000"/>
              </a:lnSpc>
              <a:spcBef>
                <a:spcPct val="0"/>
              </a:spcBef>
              <a:spcAft>
                <a:spcPct val="15000"/>
              </a:spcAft>
              <a:buChar char="••"/>
            </a:pPr>
            <a:r>
              <a:rPr kumimoji="0" lang="en-US" sz="1600" b="0" i="0" u="none" strike="noStrike" kern="1200" cap="none" spc="-4" normalizeH="0" baseline="0" noProof="0" dirty="0">
                <a:ln/>
                <a:effectLst/>
                <a:uLnTx/>
                <a:uFillTx/>
                <a:latin typeface="+mn-lt"/>
                <a:ea typeface="+mn-ea"/>
                <a:cs typeface="Comic Sans MS"/>
              </a:rPr>
              <a:t>Milestones</a:t>
            </a:r>
            <a:r>
              <a:rPr kumimoji="0" lang="en-US" sz="1600" b="0" i="0" u="none" strike="noStrike" kern="1200" cap="none" spc="-56"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List</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Enterprise Environmental</a:t>
            </a:r>
            <a:r>
              <a:rPr kumimoji="0" lang="en-US" sz="1600" b="0" i="0" u="none" strike="noStrike" kern="1200" cap="none" spc="4"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Factors</a:t>
            </a:r>
            <a:endParaRPr lang="en-US" sz="1600" b="0" kern="1200" dirty="0">
              <a:latin typeface="+mn-lt"/>
            </a:endParaRPr>
          </a:p>
          <a:p>
            <a:pPr marL="342900" lvl="1" indent="-342900" algn="l" defTabSz="711200" rtl="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Organizational Process</a:t>
            </a:r>
            <a:r>
              <a:rPr kumimoji="0" lang="en-US" sz="1600" b="0" i="0" u="none" strike="noStrike" kern="1200" cap="none" spc="11" normalizeH="0" baseline="0" noProof="0" dirty="0">
                <a:ln/>
                <a:effectLst/>
                <a:uLnTx/>
                <a:uFillTx/>
                <a:latin typeface="+mn-lt"/>
                <a:ea typeface="+mn-ea"/>
                <a:cs typeface="Comic Sans MS"/>
              </a:rPr>
              <a:t> </a:t>
            </a:r>
            <a:r>
              <a:rPr kumimoji="0" lang="en-US" sz="1600" b="0" i="0" u="none" strike="noStrike" kern="1200" cap="none" spc="-4" normalizeH="0" baseline="0" noProof="0" dirty="0">
                <a:ln/>
                <a:effectLst/>
                <a:uLnTx/>
                <a:uFillTx/>
                <a:latin typeface="+mn-lt"/>
                <a:ea typeface="+mn-ea"/>
                <a:cs typeface="Comic Sans MS"/>
              </a:rPr>
              <a:t>Assets</a:t>
            </a:r>
            <a:endParaRPr lang="en-US" sz="1600" b="0" kern="1200" dirty="0">
              <a:latin typeface="+mn-lt"/>
            </a:endParaRPr>
          </a:p>
        </p:txBody>
      </p:sp>
    </p:spTree>
    <p:extLst>
      <p:ext uri="{BB962C8B-B14F-4D97-AF65-F5344CB8AC3E}">
        <p14:creationId xmlns:p14="http://schemas.microsoft.com/office/powerpoint/2010/main" val="425022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930108374"/>
              </p:ext>
            </p:extLst>
          </p:nvPr>
        </p:nvGraphicFramePr>
        <p:xfrm>
          <a:off x="2965028" y="1050878"/>
          <a:ext cx="8690159" cy="5691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6"/>
          <p:cNvSpPr/>
          <p:nvPr/>
        </p:nvSpPr>
        <p:spPr>
          <a:xfrm>
            <a:off x="164861" y="911476"/>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8" name="Freeform 7"/>
          <p:cNvSpPr/>
          <p:nvPr/>
        </p:nvSpPr>
        <p:spPr>
          <a:xfrm>
            <a:off x="164861" y="1399571"/>
            <a:ext cx="215472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Tree>
    <p:extLst>
      <p:ext uri="{BB962C8B-B14F-4D97-AF65-F5344CB8AC3E}">
        <p14:creationId xmlns:p14="http://schemas.microsoft.com/office/powerpoint/2010/main" val="332031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577673"/>
          </a:xfrm>
          <a:prstGeom prst="rect">
            <a:avLst/>
          </a:prstGeom>
          <a:solidFill>
            <a:srgbClr val="FFFF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200" b="1" dirty="0">
                <a:cs typeface="Century Gothic" charset="0"/>
              </a:rPr>
              <a:t>PROJECT Schedule MANAGEMENT (Define &amp; Sequence Activity)</a:t>
            </a:r>
            <a:endParaRPr lang="id-ID" sz="3200" b="1" dirty="0">
              <a:cs typeface="Century Gothic" charset="0"/>
            </a:endParaRPr>
          </a:p>
        </p:txBody>
      </p:sp>
      <p:sp>
        <p:nvSpPr>
          <p:cNvPr id="21" name="Rounded Rectangle 20"/>
          <p:cNvSpPr/>
          <p:nvPr/>
        </p:nvSpPr>
        <p:spPr>
          <a:xfrm>
            <a:off x="224114" y="1285205"/>
            <a:ext cx="1778127" cy="1602720"/>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563201" y="2293688"/>
            <a:ext cx="1468237" cy="771374"/>
          </a:xfrm>
          <a:custGeom>
            <a:avLst/>
            <a:gdLst>
              <a:gd name="connsiteX0" fmla="*/ 0 w 1468237"/>
              <a:gd name="connsiteY0" fmla="*/ 88313 h 883125"/>
              <a:gd name="connsiteX1" fmla="*/ 88313 w 1468237"/>
              <a:gd name="connsiteY1" fmla="*/ 0 h 883125"/>
              <a:gd name="connsiteX2" fmla="*/ 1379925 w 1468237"/>
              <a:gd name="connsiteY2" fmla="*/ 0 h 883125"/>
              <a:gd name="connsiteX3" fmla="*/ 1468238 w 1468237"/>
              <a:gd name="connsiteY3" fmla="*/ 88313 h 883125"/>
              <a:gd name="connsiteX4" fmla="*/ 1468237 w 1468237"/>
              <a:gd name="connsiteY4" fmla="*/ 794813 h 883125"/>
              <a:gd name="connsiteX5" fmla="*/ 1379924 w 1468237"/>
              <a:gd name="connsiteY5" fmla="*/ 883126 h 883125"/>
              <a:gd name="connsiteX6" fmla="*/ 88313 w 1468237"/>
              <a:gd name="connsiteY6" fmla="*/ 883125 h 883125"/>
              <a:gd name="connsiteX7" fmla="*/ 0 w 1468237"/>
              <a:gd name="connsiteY7" fmla="*/ 794812 h 883125"/>
              <a:gd name="connsiteX8" fmla="*/ 0 w 1468237"/>
              <a:gd name="connsiteY8" fmla="*/ 88313 h 8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237" h="883125">
                <a:moveTo>
                  <a:pt x="0" y="88313"/>
                </a:moveTo>
                <a:cubicBezTo>
                  <a:pt x="0" y="39539"/>
                  <a:pt x="39539" y="0"/>
                  <a:pt x="88313" y="0"/>
                </a:cubicBezTo>
                <a:lnTo>
                  <a:pt x="1379925" y="0"/>
                </a:lnTo>
                <a:cubicBezTo>
                  <a:pt x="1428699" y="0"/>
                  <a:pt x="1468238" y="39539"/>
                  <a:pt x="1468238" y="88313"/>
                </a:cubicBezTo>
                <a:cubicBezTo>
                  <a:pt x="1468238" y="323813"/>
                  <a:pt x="1468237" y="559313"/>
                  <a:pt x="1468237" y="794813"/>
                </a:cubicBezTo>
                <a:cubicBezTo>
                  <a:pt x="1468237" y="843587"/>
                  <a:pt x="1428698" y="883126"/>
                  <a:pt x="1379924" y="883126"/>
                </a:cubicBezTo>
                <a:lnTo>
                  <a:pt x="88313" y="883125"/>
                </a:lnTo>
                <a:cubicBezTo>
                  <a:pt x="39539" y="883125"/>
                  <a:pt x="0" y="843586"/>
                  <a:pt x="0" y="794812"/>
                </a:cubicBezTo>
                <a:lnTo>
                  <a:pt x="0" y="88313"/>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066" tIns="102066" rIns="102066" bIns="102066" numCol="1" spcCol="1270" anchor="ctr" anchorCtr="0">
            <a:noAutofit/>
          </a:bodyPr>
          <a:lstStyle/>
          <a:p>
            <a:pPr lvl="0" algn="ctr" defTabSz="889000">
              <a:lnSpc>
                <a:spcPct val="90000"/>
              </a:lnSpc>
              <a:spcBef>
                <a:spcPct val="0"/>
              </a:spcBef>
              <a:spcAft>
                <a:spcPct val="35000"/>
              </a:spcAft>
            </a:pPr>
            <a:r>
              <a:rPr lang="en-US" sz="2000" kern="1200" dirty="0"/>
              <a:t>Initiating</a:t>
            </a:r>
          </a:p>
        </p:txBody>
      </p:sp>
      <p:sp>
        <p:nvSpPr>
          <p:cNvPr id="23" name="Freeform 22"/>
          <p:cNvSpPr/>
          <p:nvPr/>
        </p:nvSpPr>
        <p:spPr>
          <a:xfrm rot="21596787">
            <a:off x="2165896" y="1966936"/>
            <a:ext cx="163654" cy="237406"/>
          </a:xfrm>
          <a:custGeom>
            <a:avLst/>
            <a:gdLst>
              <a:gd name="connsiteX0" fmla="*/ 0 w 163654"/>
              <a:gd name="connsiteY0" fmla="*/ 54360 h 271800"/>
              <a:gd name="connsiteX1" fmla="*/ 81827 w 163654"/>
              <a:gd name="connsiteY1" fmla="*/ 54360 h 271800"/>
              <a:gd name="connsiteX2" fmla="*/ 81827 w 163654"/>
              <a:gd name="connsiteY2" fmla="*/ 0 h 271800"/>
              <a:gd name="connsiteX3" fmla="*/ 163654 w 163654"/>
              <a:gd name="connsiteY3" fmla="*/ 135900 h 271800"/>
              <a:gd name="connsiteX4" fmla="*/ 81827 w 163654"/>
              <a:gd name="connsiteY4" fmla="*/ 271800 h 271800"/>
              <a:gd name="connsiteX5" fmla="*/ 81827 w 163654"/>
              <a:gd name="connsiteY5" fmla="*/ 217440 h 271800"/>
              <a:gd name="connsiteX6" fmla="*/ 0 w 163654"/>
              <a:gd name="connsiteY6" fmla="*/ 217440 h 271800"/>
              <a:gd name="connsiteX7" fmla="*/ 0 w 163654"/>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54" h="271800">
                <a:moveTo>
                  <a:pt x="0" y="54360"/>
                </a:moveTo>
                <a:lnTo>
                  <a:pt x="81827" y="54360"/>
                </a:lnTo>
                <a:lnTo>
                  <a:pt x="81827" y="0"/>
                </a:lnTo>
                <a:lnTo>
                  <a:pt x="163654" y="135900"/>
                </a:lnTo>
                <a:lnTo>
                  <a:pt x="81827" y="271800"/>
                </a:lnTo>
                <a:lnTo>
                  <a:pt x="81827"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4909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4" name="Rounded Rectangle 23"/>
          <p:cNvSpPr/>
          <p:nvPr/>
        </p:nvSpPr>
        <p:spPr>
          <a:xfrm>
            <a:off x="2469826" y="1316550"/>
            <a:ext cx="1825670" cy="1536326"/>
          </a:xfrm>
          <a:prstGeom prst="roundRect">
            <a:avLst>
              <a:gd name="adj" fmla="val 10000"/>
            </a:avLst>
          </a:prstGeom>
          <a:blipFill>
            <a:blip r:embed="rId3">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5" name="Freeform 24"/>
          <p:cNvSpPr/>
          <p:nvPr/>
        </p:nvSpPr>
        <p:spPr>
          <a:xfrm>
            <a:off x="2642966" y="2329923"/>
            <a:ext cx="1827401" cy="712389"/>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2000" kern="1200" dirty="0"/>
              <a:t>Planning</a:t>
            </a:r>
          </a:p>
        </p:txBody>
      </p:sp>
      <p:sp>
        <p:nvSpPr>
          <p:cNvPr id="26" name="Freeform 25"/>
          <p:cNvSpPr/>
          <p:nvPr/>
        </p:nvSpPr>
        <p:spPr>
          <a:xfrm rot="28475">
            <a:off x="4513680" y="1974982"/>
            <a:ext cx="218195" cy="237406"/>
          </a:xfrm>
          <a:custGeom>
            <a:avLst/>
            <a:gdLst>
              <a:gd name="connsiteX0" fmla="*/ 0 w 218195"/>
              <a:gd name="connsiteY0" fmla="*/ 54360 h 271800"/>
              <a:gd name="connsiteX1" fmla="*/ 109098 w 218195"/>
              <a:gd name="connsiteY1" fmla="*/ 54360 h 271800"/>
              <a:gd name="connsiteX2" fmla="*/ 109098 w 218195"/>
              <a:gd name="connsiteY2" fmla="*/ 0 h 271800"/>
              <a:gd name="connsiteX3" fmla="*/ 218195 w 218195"/>
              <a:gd name="connsiteY3" fmla="*/ 135900 h 271800"/>
              <a:gd name="connsiteX4" fmla="*/ 109098 w 218195"/>
              <a:gd name="connsiteY4" fmla="*/ 271800 h 271800"/>
              <a:gd name="connsiteX5" fmla="*/ 109098 w 218195"/>
              <a:gd name="connsiteY5" fmla="*/ 217440 h 271800"/>
              <a:gd name="connsiteX6" fmla="*/ 0 w 218195"/>
              <a:gd name="connsiteY6" fmla="*/ 217440 h 271800"/>
              <a:gd name="connsiteX7" fmla="*/ 0 w 218195"/>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95" h="271800">
                <a:moveTo>
                  <a:pt x="0" y="54360"/>
                </a:moveTo>
                <a:lnTo>
                  <a:pt x="109098" y="54360"/>
                </a:lnTo>
                <a:lnTo>
                  <a:pt x="109098" y="0"/>
                </a:lnTo>
                <a:lnTo>
                  <a:pt x="218195" y="135900"/>
                </a:lnTo>
                <a:lnTo>
                  <a:pt x="109098" y="271800"/>
                </a:lnTo>
                <a:lnTo>
                  <a:pt x="109098"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65458"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27" name="Rounded Rectangle 26"/>
          <p:cNvSpPr/>
          <p:nvPr/>
        </p:nvSpPr>
        <p:spPr>
          <a:xfrm>
            <a:off x="4918890" y="1297872"/>
            <a:ext cx="1608873" cy="1607552"/>
          </a:xfrm>
          <a:prstGeom prst="roundRect">
            <a:avLst>
              <a:gd name="adj" fmla="val 10000"/>
            </a:avLst>
          </a:prstGeom>
          <a:blipFill>
            <a:blip r:embed="rId4">
              <a:extLst>
                <a:ext uri="{28A0092B-C50C-407E-A947-70E740481C1C}">
                  <a14:useLocalDpi xmlns:a14="http://schemas.microsoft.com/office/drawing/2010/main" val="0"/>
                </a:ext>
              </a:extLst>
            </a:blip>
            <a:srcRect/>
            <a:stretch>
              <a:fillRect l="-43000" r="-43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8" name="Freeform 27"/>
          <p:cNvSpPr/>
          <p:nvPr/>
        </p:nvSpPr>
        <p:spPr>
          <a:xfrm>
            <a:off x="5028132" y="2336519"/>
            <a:ext cx="1758672" cy="715877"/>
          </a:xfrm>
          <a:custGeom>
            <a:avLst/>
            <a:gdLst>
              <a:gd name="connsiteX0" fmla="*/ 0 w 1758672"/>
              <a:gd name="connsiteY0" fmla="*/ 81959 h 819588"/>
              <a:gd name="connsiteX1" fmla="*/ 81959 w 1758672"/>
              <a:gd name="connsiteY1" fmla="*/ 0 h 819588"/>
              <a:gd name="connsiteX2" fmla="*/ 1676713 w 1758672"/>
              <a:gd name="connsiteY2" fmla="*/ 0 h 819588"/>
              <a:gd name="connsiteX3" fmla="*/ 1758672 w 1758672"/>
              <a:gd name="connsiteY3" fmla="*/ 81959 h 819588"/>
              <a:gd name="connsiteX4" fmla="*/ 1758672 w 1758672"/>
              <a:gd name="connsiteY4" fmla="*/ 737629 h 819588"/>
              <a:gd name="connsiteX5" fmla="*/ 1676713 w 1758672"/>
              <a:gd name="connsiteY5" fmla="*/ 819588 h 819588"/>
              <a:gd name="connsiteX6" fmla="*/ 81959 w 1758672"/>
              <a:gd name="connsiteY6" fmla="*/ 819588 h 819588"/>
              <a:gd name="connsiteX7" fmla="*/ 0 w 1758672"/>
              <a:gd name="connsiteY7" fmla="*/ 737629 h 819588"/>
              <a:gd name="connsiteX8" fmla="*/ 0 w 1758672"/>
              <a:gd name="connsiteY8" fmla="*/ 81959 h 81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672" h="819588">
                <a:moveTo>
                  <a:pt x="0" y="81959"/>
                </a:moveTo>
                <a:cubicBezTo>
                  <a:pt x="0" y="36694"/>
                  <a:pt x="36694" y="0"/>
                  <a:pt x="81959" y="0"/>
                </a:cubicBezTo>
                <a:lnTo>
                  <a:pt x="1676713" y="0"/>
                </a:lnTo>
                <a:cubicBezTo>
                  <a:pt x="1721978" y="0"/>
                  <a:pt x="1758672" y="36694"/>
                  <a:pt x="1758672" y="81959"/>
                </a:cubicBezTo>
                <a:lnTo>
                  <a:pt x="1758672" y="737629"/>
                </a:lnTo>
                <a:cubicBezTo>
                  <a:pt x="1758672" y="782894"/>
                  <a:pt x="1721978" y="819588"/>
                  <a:pt x="1676713" y="819588"/>
                </a:cubicBezTo>
                <a:lnTo>
                  <a:pt x="81959" y="819588"/>
                </a:lnTo>
                <a:cubicBezTo>
                  <a:pt x="36694" y="819588"/>
                  <a:pt x="0" y="782894"/>
                  <a:pt x="0" y="737629"/>
                </a:cubicBezTo>
                <a:lnTo>
                  <a:pt x="0" y="81959"/>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395" tIns="96395" rIns="96395" bIns="96395" numCol="1" spcCol="1270" anchor="ctr" anchorCtr="0">
            <a:noAutofit/>
          </a:bodyPr>
          <a:lstStyle/>
          <a:p>
            <a:pPr lvl="0" algn="ctr" defTabSz="844550">
              <a:lnSpc>
                <a:spcPct val="90000"/>
              </a:lnSpc>
              <a:spcBef>
                <a:spcPct val="0"/>
              </a:spcBef>
              <a:spcAft>
                <a:spcPct val="35000"/>
              </a:spcAft>
            </a:pPr>
            <a:r>
              <a:rPr lang="en-US" sz="1900" kern="1200" dirty="0"/>
              <a:t>Executing</a:t>
            </a:r>
          </a:p>
        </p:txBody>
      </p:sp>
      <p:sp>
        <p:nvSpPr>
          <p:cNvPr id="29" name="Freeform 28"/>
          <p:cNvSpPr/>
          <p:nvPr/>
        </p:nvSpPr>
        <p:spPr>
          <a:xfrm rot="21586502">
            <a:off x="6771863" y="1978930"/>
            <a:ext cx="244101" cy="237406"/>
          </a:xfrm>
          <a:custGeom>
            <a:avLst/>
            <a:gdLst>
              <a:gd name="connsiteX0" fmla="*/ 0 w 244101"/>
              <a:gd name="connsiteY0" fmla="*/ 54360 h 271800"/>
              <a:gd name="connsiteX1" fmla="*/ 122051 w 244101"/>
              <a:gd name="connsiteY1" fmla="*/ 54360 h 271800"/>
              <a:gd name="connsiteX2" fmla="*/ 122051 w 244101"/>
              <a:gd name="connsiteY2" fmla="*/ 0 h 271800"/>
              <a:gd name="connsiteX3" fmla="*/ 244101 w 244101"/>
              <a:gd name="connsiteY3" fmla="*/ 135900 h 271800"/>
              <a:gd name="connsiteX4" fmla="*/ 122051 w 244101"/>
              <a:gd name="connsiteY4" fmla="*/ 271800 h 271800"/>
              <a:gd name="connsiteX5" fmla="*/ 122051 w 244101"/>
              <a:gd name="connsiteY5" fmla="*/ 217440 h 271800"/>
              <a:gd name="connsiteX6" fmla="*/ 0 w 244101"/>
              <a:gd name="connsiteY6" fmla="*/ 217440 h 271800"/>
              <a:gd name="connsiteX7" fmla="*/ 0 w 244101"/>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101" h="271800">
                <a:moveTo>
                  <a:pt x="0" y="54360"/>
                </a:moveTo>
                <a:lnTo>
                  <a:pt x="122051" y="54360"/>
                </a:lnTo>
                <a:lnTo>
                  <a:pt x="122051" y="0"/>
                </a:lnTo>
                <a:lnTo>
                  <a:pt x="244101" y="135900"/>
                </a:lnTo>
                <a:lnTo>
                  <a:pt x="122051" y="271800"/>
                </a:lnTo>
                <a:lnTo>
                  <a:pt x="12205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1" tIns="54360" rIns="73230"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0" name="Rounded Rectangle 29"/>
          <p:cNvSpPr/>
          <p:nvPr/>
        </p:nvSpPr>
        <p:spPr>
          <a:xfrm>
            <a:off x="7225192" y="1321603"/>
            <a:ext cx="1859254" cy="1543410"/>
          </a:xfrm>
          <a:prstGeom prst="roundRect">
            <a:avLst>
              <a:gd name="adj" fmla="val 10000"/>
            </a:avLst>
          </a:prstGeom>
          <a:blipFill>
            <a:blip r:embed="rId5"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1" name="Freeform 30"/>
          <p:cNvSpPr/>
          <p:nvPr/>
        </p:nvSpPr>
        <p:spPr>
          <a:xfrm>
            <a:off x="7344569" y="2343573"/>
            <a:ext cx="1988782" cy="685090"/>
          </a:xfrm>
          <a:custGeom>
            <a:avLst/>
            <a:gdLst>
              <a:gd name="connsiteX0" fmla="*/ 0 w 1988782"/>
              <a:gd name="connsiteY0" fmla="*/ 78434 h 784341"/>
              <a:gd name="connsiteX1" fmla="*/ 78434 w 1988782"/>
              <a:gd name="connsiteY1" fmla="*/ 0 h 784341"/>
              <a:gd name="connsiteX2" fmla="*/ 1910348 w 1988782"/>
              <a:gd name="connsiteY2" fmla="*/ 0 h 784341"/>
              <a:gd name="connsiteX3" fmla="*/ 1988782 w 1988782"/>
              <a:gd name="connsiteY3" fmla="*/ 78434 h 784341"/>
              <a:gd name="connsiteX4" fmla="*/ 1988782 w 1988782"/>
              <a:gd name="connsiteY4" fmla="*/ 705907 h 784341"/>
              <a:gd name="connsiteX5" fmla="*/ 1910348 w 1988782"/>
              <a:gd name="connsiteY5" fmla="*/ 784341 h 784341"/>
              <a:gd name="connsiteX6" fmla="*/ 78434 w 1988782"/>
              <a:gd name="connsiteY6" fmla="*/ 784341 h 784341"/>
              <a:gd name="connsiteX7" fmla="*/ 0 w 1988782"/>
              <a:gd name="connsiteY7" fmla="*/ 705907 h 784341"/>
              <a:gd name="connsiteX8" fmla="*/ 0 w 1988782"/>
              <a:gd name="connsiteY8" fmla="*/ 78434 h 7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782" h="784341">
                <a:moveTo>
                  <a:pt x="0" y="78434"/>
                </a:moveTo>
                <a:cubicBezTo>
                  <a:pt x="0" y="35116"/>
                  <a:pt x="35116" y="0"/>
                  <a:pt x="78434" y="0"/>
                </a:cubicBezTo>
                <a:lnTo>
                  <a:pt x="1910348" y="0"/>
                </a:lnTo>
                <a:cubicBezTo>
                  <a:pt x="1953666" y="0"/>
                  <a:pt x="1988782" y="35116"/>
                  <a:pt x="1988782" y="78434"/>
                </a:cubicBezTo>
                <a:lnTo>
                  <a:pt x="1988782" y="705907"/>
                </a:lnTo>
                <a:cubicBezTo>
                  <a:pt x="1988782" y="749225"/>
                  <a:pt x="1953666" y="784341"/>
                  <a:pt x="1910348" y="784341"/>
                </a:cubicBezTo>
                <a:lnTo>
                  <a:pt x="78434" y="784341"/>
                </a:lnTo>
                <a:cubicBezTo>
                  <a:pt x="35116" y="784341"/>
                  <a:pt x="0" y="749225"/>
                  <a:pt x="0" y="705907"/>
                </a:cubicBezTo>
                <a:lnTo>
                  <a:pt x="0" y="784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553" tIns="91553" rIns="91553" bIns="91553" numCol="1" spcCol="1270" anchor="ctr" anchorCtr="0">
            <a:noAutofit/>
          </a:bodyPr>
          <a:lstStyle/>
          <a:p>
            <a:pPr lvl="0" algn="ctr" defTabSz="800100">
              <a:lnSpc>
                <a:spcPct val="90000"/>
              </a:lnSpc>
              <a:spcBef>
                <a:spcPct val="0"/>
              </a:spcBef>
              <a:spcAft>
                <a:spcPct val="35000"/>
              </a:spcAft>
            </a:pPr>
            <a:r>
              <a:rPr lang="en-US" sz="1800" kern="1200" dirty="0"/>
              <a:t>Monitoring &amp; Controlling</a:t>
            </a:r>
          </a:p>
        </p:txBody>
      </p:sp>
      <p:sp>
        <p:nvSpPr>
          <p:cNvPr id="32" name="Freeform 31"/>
          <p:cNvSpPr/>
          <p:nvPr/>
        </p:nvSpPr>
        <p:spPr>
          <a:xfrm rot="83072">
            <a:off x="9324964" y="2001848"/>
            <a:ext cx="240622" cy="237406"/>
          </a:xfrm>
          <a:custGeom>
            <a:avLst/>
            <a:gdLst>
              <a:gd name="connsiteX0" fmla="*/ 0 w 240622"/>
              <a:gd name="connsiteY0" fmla="*/ 54360 h 271800"/>
              <a:gd name="connsiteX1" fmla="*/ 120311 w 240622"/>
              <a:gd name="connsiteY1" fmla="*/ 54360 h 271800"/>
              <a:gd name="connsiteX2" fmla="*/ 120311 w 240622"/>
              <a:gd name="connsiteY2" fmla="*/ 0 h 271800"/>
              <a:gd name="connsiteX3" fmla="*/ 240622 w 240622"/>
              <a:gd name="connsiteY3" fmla="*/ 135900 h 271800"/>
              <a:gd name="connsiteX4" fmla="*/ 120311 w 240622"/>
              <a:gd name="connsiteY4" fmla="*/ 271800 h 271800"/>
              <a:gd name="connsiteX5" fmla="*/ 120311 w 240622"/>
              <a:gd name="connsiteY5" fmla="*/ 217440 h 271800"/>
              <a:gd name="connsiteX6" fmla="*/ 0 w 240622"/>
              <a:gd name="connsiteY6" fmla="*/ 217440 h 271800"/>
              <a:gd name="connsiteX7" fmla="*/ 0 w 240622"/>
              <a:gd name="connsiteY7" fmla="*/ 54360 h 2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22" h="271800">
                <a:moveTo>
                  <a:pt x="0" y="54360"/>
                </a:moveTo>
                <a:lnTo>
                  <a:pt x="120311" y="54360"/>
                </a:lnTo>
                <a:lnTo>
                  <a:pt x="120311" y="0"/>
                </a:lnTo>
                <a:lnTo>
                  <a:pt x="240622" y="135900"/>
                </a:lnTo>
                <a:lnTo>
                  <a:pt x="120311" y="271800"/>
                </a:lnTo>
                <a:lnTo>
                  <a:pt x="120311" y="217440"/>
                </a:lnTo>
                <a:lnTo>
                  <a:pt x="0" y="217440"/>
                </a:lnTo>
                <a:lnTo>
                  <a:pt x="0" y="54360"/>
                </a:lnTo>
                <a:close/>
              </a:path>
            </a:pathLst>
          </a:custGeom>
          <a:solidFill>
            <a:schemeClr val="tx2"/>
          </a:solid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txBody>
          <a:bodyPr spcFirstLastPara="0" vert="horz" wrap="square" lIns="0" tIns="54360" rIns="72186" bIns="54359" numCol="1" spcCol="1270" anchor="ctr" anchorCtr="0">
            <a:noAutofit/>
          </a:bodyPr>
          <a:lstStyle/>
          <a:p>
            <a:pPr lvl="0" algn="ctr" defTabSz="488950">
              <a:lnSpc>
                <a:spcPct val="90000"/>
              </a:lnSpc>
              <a:spcBef>
                <a:spcPct val="0"/>
              </a:spcBef>
              <a:spcAft>
                <a:spcPct val="35000"/>
              </a:spcAft>
            </a:pPr>
            <a:endParaRPr lang="en-US" sz="1100" kern="1200"/>
          </a:p>
        </p:txBody>
      </p:sp>
      <p:sp>
        <p:nvSpPr>
          <p:cNvPr id="33" name="Rounded Rectangle 32"/>
          <p:cNvSpPr/>
          <p:nvPr/>
        </p:nvSpPr>
        <p:spPr>
          <a:xfrm>
            <a:off x="9771740" y="1282890"/>
            <a:ext cx="1757744" cy="1726213"/>
          </a:xfrm>
          <a:prstGeom prst="roundRect">
            <a:avLst>
              <a:gd name="adj" fmla="val 10000"/>
            </a:avLst>
          </a:prstGeom>
          <a:blipFill>
            <a:blip r:embed="rId6">
              <a:extLst>
                <a:ext uri="{28A0092B-C50C-407E-A947-70E740481C1C}">
                  <a14:useLocalDpi xmlns:a14="http://schemas.microsoft.com/office/drawing/2010/main" val="0"/>
                </a:ext>
              </a:extLst>
            </a:blip>
            <a:srcRect/>
            <a:stretch>
              <a:fillRect l="-54000" r="-54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34" name="Freeform 33"/>
          <p:cNvSpPr/>
          <p:nvPr/>
        </p:nvSpPr>
        <p:spPr>
          <a:xfrm>
            <a:off x="9997603" y="2410237"/>
            <a:ext cx="1674299" cy="657139"/>
          </a:xfrm>
          <a:custGeom>
            <a:avLst/>
            <a:gdLst>
              <a:gd name="connsiteX0" fmla="*/ 0 w 1674299"/>
              <a:gd name="connsiteY0" fmla="*/ 75234 h 752341"/>
              <a:gd name="connsiteX1" fmla="*/ 75234 w 1674299"/>
              <a:gd name="connsiteY1" fmla="*/ 0 h 752341"/>
              <a:gd name="connsiteX2" fmla="*/ 1599065 w 1674299"/>
              <a:gd name="connsiteY2" fmla="*/ 0 h 752341"/>
              <a:gd name="connsiteX3" fmla="*/ 1674299 w 1674299"/>
              <a:gd name="connsiteY3" fmla="*/ 75234 h 752341"/>
              <a:gd name="connsiteX4" fmla="*/ 1674299 w 1674299"/>
              <a:gd name="connsiteY4" fmla="*/ 677107 h 752341"/>
              <a:gd name="connsiteX5" fmla="*/ 1599065 w 1674299"/>
              <a:gd name="connsiteY5" fmla="*/ 752341 h 752341"/>
              <a:gd name="connsiteX6" fmla="*/ 75234 w 1674299"/>
              <a:gd name="connsiteY6" fmla="*/ 752341 h 752341"/>
              <a:gd name="connsiteX7" fmla="*/ 0 w 1674299"/>
              <a:gd name="connsiteY7" fmla="*/ 677107 h 752341"/>
              <a:gd name="connsiteX8" fmla="*/ 0 w 1674299"/>
              <a:gd name="connsiteY8" fmla="*/ 75234 h 75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99" h="752341">
                <a:moveTo>
                  <a:pt x="0" y="75234"/>
                </a:moveTo>
                <a:cubicBezTo>
                  <a:pt x="0" y="33683"/>
                  <a:pt x="33683" y="0"/>
                  <a:pt x="75234" y="0"/>
                </a:cubicBezTo>
                <a:lnTo>
                  <a:pt x="1599065" y="0"/>
                </a:lnTo>
                <a:cubicBezTo>
                  <a:pt x="1640616" y="0"/>
                  <a:pt x="1674299" y="33683"/>
                  <a:pt x="1674299" y="75234"/>
                </a:cubicBezTo>
                <a:lnTo>
                  <a:pt x="1674299" y="677107"/>
                </a:lnTo>
                <a:cubicBezTo>
                  <a:pt x="1674299" y="718658"/>
                  <a:pt x="1640616" y="752341"/>
                  <a:pt x="1599065" y="752341"/>
                </a:cubicBezTo>
                <a:lnTo>
                  <a:pt x="75234" y="752341"/>
                </a:lnTo>
                <a:cubicBezTo>
                  <a:pt x="33683" y="752341"/>
                  <a:pt x="0" y="718658"/>
                  <a:pt x="0" y="677107"/>
                </a:cubicBezTo>
                <a:lnTo>
                  <a:pt x="0" y="75234"/>
                </a:lnTo>
                <a:close/>
              </a:path>
            </a:pathLst>
          </a:custGeom>
          <a:solidFill>
            <a:srgbClr val="FF000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0615" tIns="90615" rIns="90615" bIns="90615" numCol="1" spcCol="1270" anchor="ctr" anchorCtr="0">
            <a:noAutofit/>
          </a:bodyPr>
          <a:lstStyle/>
          <a:p>
            <a:pPr lvl="0" algn="ctr" defTabSz="800100">
              <a:lnSpc>
                <a:spcPct val="90000"/>
              </a:lnSpc>
              <a:spcBef>
                <a:spcPct val="0"/>
              </a:spcBef>
              <a:spcAft>
                <a:spcPct val="35000"/>
              </a:spcAft>
            </a:pPr>
            <a:r>
              <a:rPr lang="en-US" sz="1800" kern="1200" dirty="0"/>
              <a:t>Closing</a:t>
            </a:r>
          </a:p>
        </p:txBody>
      </p:sp>
      <p:sp>
        <p:nvSpPr>
          <p:cNvPr id="35" name="Freeform 34"/>
          <p:cNvSpPr/>
          <p:nvPr/>
        </p:nvSpPr>
        <p:spPr>
          <a:xfrm>
            <a:off x="2642961" y="3130477"/>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Plan Schedule Management</a:t>
            </a:r>
            <a:endParaRPr lang="en-US" sz="1600" kern="1200" dirty="0"/>
          </a:p>
        </p:txBody>
      </p:sp>
      <p:sp>
        <p:nvSpPr>
          <p:cNvPr id="36" name="Freeform 35"/>
          <p:cNvSpPr/>
          <p:nvPr/>
        </p:nvSpPr>
        <p:spPr>
          <a:xfrm>
            <a:off x="2642966" y="3756922"/>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dirty="0"/>
              <a:t>Define Activities</a:t>
            </a:r>
            <a:endParaRPr lang="en-US" kern="1200" dirty="0"/>
          </a:p>
        </p:txBody>
      </p:sp>
      <p:sp>
        <p:nvSpPr>
          <p:cNvPr id="37" name="Freeform 36"/>
          <p:cNvSpPr/>
          <p:nvPr/>
        </p:nvSpPr>
        <p:spPr>
          <a:xfrm>
            <a:off x="2642965" y="4380724"/>
            <a:ext cx="1827401"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Sequence Activities</a:t>
            </a:r>
            <a:endParaRPr lang="en-US" sz="1600" kern="1200" dirty="0"/>
          </a:p>
        </p:txBody>
      </p:sp>
      <p:sp>
        <p:nvSpPr>
          <p:cNvPr id="39" name="Freeform 38"/>
          <p:cNvSpPr/>
          <p:nvPr/>
        </p:nvSpPr>
        <p:spPr>
          <a:xfrm>
            <a:off x="7344569" y="3130477"/>
            <a:ext cx="1988782" cy="488752"/>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dirty="0"/>
              <a:t>Control Schedule</a:t>
            </a:r>
            <a:endParaRPr lang="en-US" kern="1200" dirty="0"/>
          </a:p>
        </p:txBody>
      </p:sp>
      <p:sp>
        <p:nvSpPr>
          <p:cNvPr id="40" name="Freeform 39"/>
          <p:cNvSpPr/>
          <p:nvPr/>
        </p:nvSpPr>
        <p:spPr>
          <a:xfrm>
            <a:off x="2642961" y="5017140"/>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Estimate Activity Durations</a:t>
            </a:r>
            <a:endParaRPr lang="en-US" sz="1600" kern="1200" dirty="0"/>
          </a:p>
        </p:txBody>
      </p:sp>
      <p:sp>
        <p:nvSpPr>
          <p:cNvPr id="43" name="Freeform 42"/>
          <p:cNvSpPr/>
          <p:nvPr/>
        </p:nvSpPr>
        <p:spPr>
          <a:xfrm>
            <a:off x="2642961" y="5688964"/>
            <a:ext cx="1827401" cy="524160"/>
          </a:xfrm>
          <a:custGeom>
            <a:avLst/>
            <a:gdLst>
              <a:gd name="connsiteX0" fmla="*/ 0 w 1827401"/>
              <a:gd name="connsiteY0" fmla="*/ 81560 h 815595"/>
              <a:gd name="connsiteX1" fmla="*/ 81560 w 1827401"/>
              <a:gd name="connsiteY1" fmla="*/ 0 h 815595"/>
              <a:gd name="connsiteX2" fmla="*/ 1745842 w 1827401"/>
              <a:gd name="connsiteY2" fmla="*/ 0 h 815595"/>
              <a:gd name="connsiteX3" fmla="*/ 1827402 w 1827401"/>
              <a:gd name="connsiteY3" fmla="*/ 81560 h 815595"/>
              <a:gd name="connsiteX4" fmla="*/ 1827401 w 1827401"/>
              <a:gd name="connsiteY4" fmla="*/ 734036 h 815595"/>
              <a:gd name="connsiteX5" fmla="*/ 1745841 w 1827401"/>
              <a:gd name="connsiteY5" fmla="*/ 815596 h 815595"/>
              <a:gd name="connsiteX6" fmla="*/ 81560 w 1827401"/>
              <a:gd name="connsiteY6" fmla="*/ 815595 h 815595"/>
              <a:gd name="connsiteX7" fmla="*/ 0 w 1827401"/>
              <a:gd name="connsiteY7" fmla="*/ 734035 h 815595"/>
              <a:gd name="connsiteX8" fmla="*/ 0 w 1827401"/>
              <a:gd name="connsiteY8" fmla="*/ 81560 h 81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401" h="815595">
                <a:moveTo>
                  <a:pt x="0" y="81560"/>
                </a:moveTo>
                <a:cubicBezTo>
                  <a:pt x="0" y="36516"/>
                  <a:pt x="36516" y="0"/>
                  <a:pt x="81560" y="0"/>
                </a:cubicBezTo>
                <a:lnTo>
                  <a:pt x="1745842" y="0"/>
                </a:lnTo>
                <a:cubicBezTo>
                  <a:pt x="1790886" y="0"/>
                  <a:pt x="1827402" y="36516"/>
                  <a:pt x="1827402" y="81560"/>
                </a:cubicBezTo>
                <a:cubicBezTo>
                  <a:pt x="1827402" y="299052"/>
                  <a:pt x="1827401" y="516544"/>
                  <a:pt x="1827401" y="734036"/>
                </a:cubicBezTo>
                <a:cubicBezTo>
                  <a:pt x="1827401" y="779080"/>
                  <a:pt x="1790885" y="815596"/>
                  <a:pt x="1745841" y="815596"/>
                </a:cubicBezTo>
                <a:lnTo>
                  <a:pt x="81560" y="815595"/>
                </a:lnTo>
                <a:cubicBezTo>
                  <a:pt x="36516" y="815595"/>
                  <a:pt x="0" y="779079"/>
                  <a:pt x="0" y="734035"/>
                </a:cubicBezTo>
                <a:lnTo>
                  <a:pt x="0" y="8156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0088" tIns="100088" rIns="100088" bIns="100088" numCol="1" spcCol="1270" anchor="ctr" anchorCtr="0">
            <a:noAutofit/>
          </a:bodyPr>
          <a:lstStyle/>
          <a:p>
            <a:pPr lvl="0" algn="ctr" defTabSz="889000">
              <a:lnSpc>
                <a:spcPct val="90000"/>
              </a:lnSpc>
              <a:spcBef>
                <a:spcPct val="0"/>
              </a:spcBef>
              <a:spcAft>
                <a:spcPct val="35000"/>
              </a:spcAft>
            </a:pPr>
            <a:r>
              <a:rPr lang="en-US" sz="1600" dirty="0"/>
              <a:t>Develop Schedule</a:t>
            </a:r>
            <a:endParaRPr lang="en-US" sz="1600" kern="1200" dirty="0"/>
          </a:p>
        </p:txBody>
      </p:sp>
    </p:spTree>
    <p:extLst>
      <p:ext uri="{BB962C8B-B14F-4D97-AF65-F5344CB8AC3E}">
        <p14:creationId xmlns:p14="http://schemas.microsoft.com/office/powerpoint/2010/main" val="3801558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82550" lvl="0" indent="-82550" algn="l"/>
            <a:r>
              <a:rPr lang="en-US" sz="3600" b="1" spc="-4" dirty="0">
                <a:latin typeface="Calibri"/>
                <a:cs typeface="Comic Sans MS"/>
              </a:rPr>
              <a:t>Precedence Diagramming Method</a:t>
            </a:r>
            <a:r>
              <a:rPr lang="en-US" sz="3600" b="1" spc="-30" dirty="0">
                <a:latin typeface="Calibri"/>
                <a:cs typeface="Comic Sans MS"/>
              </a:rPr>
              <a:t> </a:t>
            </a:r>
            <a:r>
              <a:rPr lang="en-US" sz="3600" b="1" dirty="0">
                <a:latin typeface="Calibri"/>
                <a:cs typeface="Comic Sans MS"/>
              </a:rPr>
              <a:t>(PDM)</a:t>
            </a:r>
            <a:endParaRPr lang="en-US" sz="3600" b="1" dirty="0">
              <a:latin typeface="Calibri"/>
            </a:endParaRPr>
          </a:p>
        </p:txBody>
      </p:sp>
      <p:pic>
        <p:nvPicPr>
          <p:cNvPr id="5" name="Picture 4"/>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6" name="Content Placeholder 3" descr="project-management-a-managerial-approach-7th-ed.pdf - Adobe Acrobat Reader DC"/>
          <p:cNvPicPr>
            <a:picLocks noGrp="1" noChangeAspect="1"/>
          </p:cNvPicPr>
          <p:nvPr>
            <p:ph idx="1"/>
          </p:nvPr>
        </p:nvPicPr>
        <p:blipFill rotWithShape="1">
          <a:blip r:embed="rId3">
            <a:extLst>
              <a:ext uri="{28A0092B-C50C-407E-A947-70E740481C1C}">
                <a14:useLocalDpi xmlns:a14="http://schemas.microsoft.com/office/drawing/2010/main" val="0"/>
              </a:ext>
            </a:extLst>
          </a:blip>
          <a:srcRect l="24000" t="37926" r="29000" b="8206"/>
          <a:stretch/>
        </p:blipFill>
        <p:spPr>
          <a:xfrm>
            <a:off x="2038239" y="932311"/>
            <a:ext cx="6846453" cy="5477163"/>
          </a:xfrm>
        </p:spPr>
      </p:pic>
    </p:spTree>
    <p:extLst>
      <p:ext uri="{BB962C8B-B14F-4D97-AF65-F5344CB8AC3E}">
        <p14:creationId xmlns:p14="http://schemas.microsoft.com/office/powerpoint/2010/main" val="34655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4CFC5F42-8B66-4E0B-82C2-4B7475EB9E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6" y="858982"/>
            <a:ext cx="9975273" cy="5611091"/>
          </a:xfrm>
        </p:spPr>
      </p:pic>
    </p:spTree>
    <p:extLst>
      <p:ext uri="{BB962C8B-B14F-4D97-AF65-F5344CB8AC3E}">
        <p14:creationId xmlns:p14="http://schemas.microsoft.com/office/powerpoint/2010/main" val="381056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407408-DD16-450E-B6D7-043AAF916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291" y="775856"/>
            <a:ext cx="9961417" cy="5541818"/>
          </a:xfrm>
          <a:prstGeom prst="rect">
            <a:avLst/>
          </a:prstGeom>
        </p:spPr>
      </p:pic>
    </p:spTree>
    <p:extLst>
      <p:ext uri="{BB962C8B-B14F-4D97-AF65-F5344CB8AC3E}">
        <p14:creationId xmlns:p14="http://schemas.microsoft.com/office/powerpoint/2010/main" val="1254484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667000" y="857250"/>
            <a:ext cx="6858000" cy="5143500"/>
          </a:xfrm>
          <a:noFill/>
        </p:spPr>
      </p:pic>
      <p:pic>
        <p:nvPicPr>
          <p:cNvPr id="3" name="Picture 2" descr="E:\other\TU-logo-primer-memus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2626" y="5506573"/>
            <a:ext cx="514350" cy="603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82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82550" lvl="0" indent="-82550" algn="l"/>
            <a:r>
              <a:rPr lang="en-US" sz="3600" b="1" spc="-4" dirty="0">
                <a:latin typeface="Calibri"/>
                <a:cs typeface="Comic Sans MS"/>
              </a:rPr>
              <a:t>Precedence Diagramming Method</a:t>
            </a:r>
            <a:r>
              <a:rPr lang="en-US" sz="3600" b="1" spc="-30" dirty="0">
                <a:latin typeface="Calibri"/>
                <a:cs typeface="Comic Sans MS"/>
              </a:rPr>
              <a:t> </a:t>
            </a:r>
            <a:r>
              <a:rPr lang="en-US" sz="3600" b="1" dirty="0">
                <a:latin typeface="Calibri"/>
                <a:cs typeface="Comic Sans MS"/>
              </a:rPr>
              <a:t>(PDM)</a:t>
            </a:r>
            <a:endParaRPr lang="en-US" sz="3600" b="1" dirty="0">
              <a:latin typeface="Calibri"/>
            </a:endParaRPr>
          </a:p>
        </p:txBody>
      </p:sp>
      <p:pic>
        <p:nvPicPr>
          <p:cNvPr id="13" name="Picture 12"/>
          <p:cNvPicPr/>
          <p:nvPr/>
        </p:nvPicPr>
        <p:blipFill>
          <a:blip r:embed="rId2" cstate="print"/>
          <a:srcRect/>
          <a:stretch>
            <a:fillRect/>
          </a:stretch>
        </p:blipFill>
        <p:spPr bwMode="auto">
          <a:xfrm>
            <a:off x="10754436" y="75562"/>
            <a:ext cx="900750" cy="756952"/>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730484187"/>
              </p:ext>
            </p:extLst>
          </p:nvPr>
        </p:nvGraphicFramePr>
        <p:xfrm>
          <a:off x="516305" y="923039"/>
          <a:ext cx="8690159" cy="72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2626614" y="1884022"/>
            <a:ext cx="8690159" cy="1522647"/>
            <a:chOff x="2626614" y="1884022"/>
            <a:chExt cx="8690159" cy="1522647"/>
          </a:xfrm>
        </p:grpSpPr>
        <p:sp>
          <p:nvSpPr>
            <p:cNvPr id="7" name="object 3"/>
            <p:cNvSpPr txBox="1"/>
            <p:nvPr/>
          </p:nvSpPr>
          <p:spPr>
            <a:xfrm>
              <a:off x="2626614" y="1884022"/>
              <a:ext cx="8690159" cy="1231106"/>
            </a:xfrm>
            <a:prstGeom prst="rect">
              <a:avLst/>
            </a:prstGeom>
          </p:spPr>
          <p:txBody>
            <a:bodyPr vert="horz" wrap="square" lIns="0" tIns="0" rIns="0" bIns="0" rtlCol="0">
              <a:spAutoFit/>
            </a:bodyPr>
            <a:lstStyle/>
            <a:p>
              <a:pPr marL="223838" marR="0" lvl="0" indent="-214313" algn="just" defTabSz="914400" rtl="0" eaLnBrk="1" fontAlgn="auto" latinLnBrk="0" hangingPunct="1">
                <a:lnSpc>
                  <a:spcPct val="100000"/>
                </a:lnSpc>
                <a:spcBef>
                  <a:spcPts val="0"/>
                </a:spcBef>
                <a:spcAft>
                  <a:spcPts val="0"/>
                </a:spcAft>
                <a:buClrTx/>
                <a:buSzTx/>
                <a:buFont typeface="Arial" pitchFamily="34" charset="0"/>
                <a:buChar char="•"/>
                <a:tabLst>
                  <a:tab pos="266700" algn="l"/>
                </a:tabLst>
                <a:defRPr/>
              </a:pPr>
              <a:r>
                <a:rPr kumimoji="0" sz="2000" b="1" i="0" u="none" strike="noStrike" kern="1200" cap="none" spc="0" normalizeH="0" baseline="0" noProof="0" dirty="0">
                  <a:ln>
                    <a:noFill/>
                  </a:ln>
                  <a:effectLst/>
                  <a:uLnTx/>
                  <a:uFillTx/>
                  <a:latin typeface="Calibri"/>
                  <a:ea typeface="+mn-ea"/>
                  <a:cs typeface="Comic Sans MS"/>
                </a:rPr>
                <a:t>Finish </a:t>
              </a:r>
              <a:r>
                <a:rPr kumimoji="0" sz="2000" b="1" i="0" u="none" strike="noStrike" kern="1200" cap="none" spc="-4" normalizeH="0" baseline="0" noProof="0" dirty="0">
                  <a:ln>
                    <a:noFill/>
                  </a:ln>
                  <a:effectLst/>
                  <a:uLnTx/>
                  <a:uFillTx/>
                  <a:latin typeface="Calibri"/>
                  <a:ea typeface="+mn-ea"/>
                  <a:cs typeface="Comic Sans MS"/>
                </a:rPr>
                <a:t>to </a:t>
              </a:r>
              <a:r>
                <a:rPr kumimoji="0" sz="2000" b="1" i="0" u="none" strike="noStrike" kern="1200" cap="none" spc="0" normalizeH="0" baseline="0" noProof="0" dirty="0">
                  <a:ln>
                    <a:noFill/>
                  </a:ln>
                  <a:effectLst/>
                  <a:uLnTx/>
                  <a:uFillTx/>
                  <a:latin typeface="Calibri"/>
                  <a:ea typeface="+mn-ea"/>
                  <a:cs typeface="Comic Sans MS"/>
                </a:rPr>
                <a:t>start(FS)</a:t>
              </a:r>
              <a:r>
                <a:rPr kumimoji="0" sz="2000" b="1" i="0" u="none" strike="noStrike" kern="1200" cap="none" spc="-53" normalizeH="0" baseline="0" noProof="0" dirty="0">
                  <a:ln>
                    <a:noFill/>
                  </a:ln>
                  <a:effectLst/>
                  <a:uLnTx/>
                  <a:uFillTx/>
                  <a:latin typeface="Calibri"/>
                  <a:ea typeface="+mn-ea"/>
                  <a:cs typeface="Comic Sans MS"/>
                </a:rPr>
                <a:t> </a:t>
              </a:r>
              <a:r>
                <a:rPr kumimoji="0" sz="2000" b="1" i="0" u="none" strike="noStrike" kern="1200" cap="none" spc="0" normalizeH="0" baseline="0" noProof="0" dirty="0">
                  <a:ln>
                    <a:noFill/>
                  </a:ln>
                  <a:effectLst/>
                  <a:uLnTx/>
                  <a:uFillTx/>
                  <a:latin typeface="Calibri"/>
                  <a:ea typeface="+mn-ea"/>
                  <a:cs typeface="Comic Sans MS"/>
                </a:rPr>
                <a:t>:</a:t>
              </a:r>
              <a:endParaRPr kumimoji="0" sz="2000" b="1" i="0" u="none" strike="noStrike" kern="1200" cap="none" spc="0" normalizeH="0" baseline="0" noProof="0" dirty="0">
                <a:ln>
                  <a:noFill/>
                </a:ln>
                <a:effectLst/>
                <a:uLnTx/>
                <a:uFillTx/>
                <a:latin typeface="Calibri"/>
                <a:ea typeface="+mn-ea"/>
                <a:cs typeface="Times New Roman"/>
              </a:endParaRPr>
            </a:p>
            <a:p>
              <a:pPr marL="205979" marR="0" lvl="0" indent="0" algn="just"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effectLst/>
                  <a:uLnTx/>
                  <a:uFillTx/>
                  <a:latin typeface="Calibri"/>
                  <a:ea typeface="+mn-ea"/>
                  <a:cs typeface="Comic Sans MS"/>
                </a:rPr>
                <a:t>Suatu pekerjaan </a:t>
              </a:r>
              <a:r>
                <a:rPr kumimoji="0" sz="2000" b="0" i="0" u="none" strike="noStrike" kern="1200" cap="none" spc="-4" normalizeH="0" baseline="0" noProof="0" dirty="0">
                  <a:ln>
                    <a:noFill/>
                  </a:ln>
                  <a:effectLst/>
                  <a:uLnTx/>
                  <a:uFillTx/>
                  <a:latin typeface="Calibri"/>
                  <a:ea typeface="+mn-ea"/>
                  <a:cs typeface="Comic Sans MS"/>
                </a:rPr>
                <a:t>baru </a:t>
              </a:r>
              <a:r>
                <a:rPr kumimoji="0" sz="2000" b="0" i="0" u="none" strike="noStrike" kern="1200" cap="none" spc="0" normalizeH="0" baseline="0" noProof="0" dirty="0">
                  <a:ln>
                    <a:noFill/>
                  </a:ln>
                  <a:effectLst/>
                  <a:uLnTx/>
                  <a:uFillTx/>
                  <a:latin typeface="Calibri"/>
                  <a:ea typeface="+mn-ea"/>
                  <a:cs typeface="Comic Sans MS"/>
                </a:rPr>
                <a:t>dapat </a:t>
              </a:r>
              <a:r>
                <a:rPr kumimoji="0" sz="2000" b="0" i="0" u="none" strike="noStrike" kern="1200" cap="none" spc="-4" normalizeH="0" baseline="0" noProof="0" dirty="0">
                  <a:ln>
                    <a:noFill/>
                  </a:ln>
                  <a:effectLst/>
                  <a:uLnTx/>
                  <a:uFillTx/>
                  <a:latin typeface="Calibri"/>
                  <a:ea typeface="+mn-ea"/>
                  <a:cs typeface="Comic Sans MS"/>
                </a:rPr>
                <a:t>dimulai </a:t>
              </a:r>
              <a:r>
                <a:rPr kumimoji="0" sz="2000" b="0" i="0" u="none" strike="noStrike" kern="1200" cap="none" spc="0" normalizeH="0" baseline="0" noProof="0" dirty="0">
                  <a:ln>
                    <a:noFill/>
                  </a:ln>
                  <a:effectLst/>
                  <a:uLnTx/>
                  <a:uFillTx/>
                  <a:latin typeface="Calibri"/>
                  <a:ea typeface="+mn-ea"/>
                  <a:cs typeface="Comic Sans MS"/>
                </a:rPr>
                <a:t>setelah pekerjaan yang lain</a:t>
              </a:r>
              <a:r>
                <a:rPr kumimoji="0" sz="2000" b="0" i="0" u="none" strike="noStrike" kern="1200" cap="none" spc="26" normalizeH="0" baseline="0" noProof="0" dirty="0">
                  <a:ln>
                    <a:noFill/>
                  </a:ln>
                  <a:effectLst/>
                  <a:uLnTx/>
                  <a:uFillTx/>
                  <a:latin typeface="Calibri"/>
                  <a:ea typeface="+mn-ea"/>
                  <a:cs typeface="Comic Sans MS"/>
                </a:rPr>
                <a:t> </a:t>
              </a:r>
              <a:r>
                <a:rPr kumimoji="0" sz="2000" b="0" i="0" u="none" strike="noStrike" kern="1200" cap="none" spc="0" normalizeH="0" baseline="0" noProof="0" dirty="0" err="1">
                  <a:ln>
                    <a:noFill/>
                  </a:ln>
                  <a:effectLst/>
                  <a:uLnTx/>
                  <a:uFillTx/>
                  <a:latin typeface="Calibri"/>
                  <a:ea typeface="+mn-ea"/>
                  <a:cs typeface="Comic Sans MS"/>
                </a:rPr>
                <a:t>selesai</a:t>
              </a:r>
              <a:r>
                <a:rPr kumimoji="0" lang="en-US" sz="2000" b="0" i="0" u="none" strike="noStrike" kern="1200" cap="none" spc="0" normalizeH="0" baseline="0" noProof="0" dirty="0">
                  <a:ln>
                    <a:noFill/>
                  </a:ln>
                  <a:effectLst/>
                  <a:uLnTx/>
                  <a:uFillTx/>
                  <a:latin typeface="Calibri"/>
                  <a:ea typeface="+mn-ea"/>
                  <a:cs typeface="Comic Sans MS"/>
                </a:rPr>
                <a:t>, </a:t>
              </a:r>
              <a:r>
                <a:rPr kumimoji="0" lang="en-US" sz="2000" b="0" i="0" u="none" strike="noStrike" kern="1200" cap="none" spc="0" normalizeH="0" baseline="0" noProof="0" dirty="0" err="1">
                  <a:ln>
                    <a:noFill/>
                  </a:ln>
                  <a:effectLst/>
                  <a:uLnTx/>
                  <a:uFillTx/>
                  <a:latin typeface="Calibri"/>
                  <a:ea typeface="+mn-ea"/>
                  <a:cs typeface="Comic Sans MS"/>
                </a:rPr>
                <a:t>cth</a:t>
              </a:r>
              <a:r>
                <a:rPr kumimoji="0" lang="en-US" sz="2000" b="0" i="0" u="none" strike="noStrike" kern="1200" cap="none" spc="0" normalizeH="0" baseline="0" noProof="0" dirty="0">
                  <a:ln>
                    <a:noFill/>
                  </a:ln>
                  <a:effectLst/>
                  <a:uLnTx/>
                  <a:uFillTx/>
                  <a:latin typeface="Calibri"/>
                  <a:ea typeface="+mn-ea"/>
                  <a:cs typeface="Comic Sans MS"/>
                </a:rPr>
                <a:t>:</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Menggali</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tanah</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dahulu</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sebelum</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menanam</a:t>
              </a:r>
              <a:r>
                <a:rPr kumimoji="0" lang="en-US" sz="2000" b="0" i="0" u="none" strike="noStrike" kern="1200" cap="none" spc="0" normalizeH="0" noProof="0" dirty="0">
                  <a:ln>
                    <a:noFill/>
                  </a:ln>
                  <a:effectLst/>
                  <a:uLnTx/>
                  <a:uFillTx/>
                  <a:latin typeface="Calibri"/>
                  <a:ea typeface="+mn-ea"/>
                  <a:cs typeface="Comic Sans MS"/>
                </a:rPr>
                <a:t> </a:t>
              </a:r>
              <a:r>
                <a:rPr kumimoji="0" lang="en-US" sz="2000" b="0" i="0" u="none" strike="noStrike" kern="1200" cap="none" spc="0" normalizeH="0" noProof="0" dirty="0" err="1">
                  <a:ln>
                    <a:noFill/>
                  </a:ln>
                  <a:effectLst/>
                  <a:uLnTx/>
                  <a:uFillTx/>
                  <a:latin typeface="Calibri"/>
                  <a:ea typeface="+mn-ea"/>
                  <a:cs typeface="Comic Sans MS"/>
                </a:rPr>
                <a:t>pohon</a:t>
              </a:r>
              <a:r>
                <a:rPr kumimoji="0" lang="en-US" sz="2000" b="0" i="0" u="none" strike="noStrike" kern="1200" cap="none" spc="0" normalizeH="0" noProof="0" dirty="0">
                  <a:ln>
                    <a:noFill/>
                  </a:ln>
                  <a:effectLst/>
                  <a:uLnTx/>
                  <a:uFillTx/>
                  <a:latin typeface="Calibri"/>
                  <a:ea typeface="+mn-ea"/>
                  <a:cs typeface="Comic Sans MS"/>
                </a:rPr>
                <a:t>.</a:t>
              </a:r>
              <a:endParaRPr kumimoji="0" lang="en-US" sz="2000" b="1" i="0" u="none" strike="noStrike" kern="1200" cap="none" spc="0" normalizeH="0" baseline="0" noProof="0" dirty="0">
                <a:ln>
                  <a:noFill/>
                </a:ln>
                <a:effectLst/>
                <a:uLnTx/>
                <a:uFillTx/>
                <a:latin typeface="Calibri"/>
                <a:ea typeface="+mn-ea"/>
                <a:cs typeface="Comic Sans MS"/>
              </a:endParaRPr>
            </a:p>
            <a:p>
              <a:pPr marL="0" marR="0" lvl="0" indent="0" algn="just" defTabSz="914400" rtl="0" eaLnBrk="1" fontAlgn="auto" latinLnBrk="0" hangingPunct="1">
                <a:lnSpc>
                  <a:spcPct val="100000"/>
                </a:lnSpc>
                <a:spcBef>
                  <a:spcPts val="41"/>
                </a:spcBef>
                <a:spcAft>
                  <a:spcPts val="0"/>
                </a:spcAft>
                <a:buClrTx/>
                <a:buSzTx/>
                <a:buFontTx/>
                <a:buNone/>
                <a:tabLst/>
                <a:defRPr/>
              </a:pPr>
              <a:endParaRPr kumimoji="0" sz="2000" b="0" i="0" u="none" strike="noStrike" kern="1200" cap="none" spc="0" normalizeH="0" baseline="0" noProof="0" dirty="0">
                <a:ln>
                  <a:noFill/>
                </a:ln>
                <a:effectLst/>
                <a:uLnTx/>
                <a:uFillTx/>
                <a:latin typeface="Calibri"/>
                <a:ea typeface="+mn-ea"/>
                <a:cs typeface="Times New Roman"/>
              </a:endParaRPr>
            </a:p>
          </p:txBody>
        </p:sp>
        <p:pic>
          <p:nvPicPr>
            <p:cNvPr id="2" name="Picture 1"/>
            <p:cNvPicPr>
              <a:picLocks noChangeAspect="1"/>
            </p:cNvPicPr>
            <p:nvPr/>
          </p:nvPicPr>
          <p:blipFill>
            <a:blip r:embed="rId8"/>
            <a:stretch>
              <a:fillRect/>
            </a:stretch>
          </p:blipFill>
          <p:spPr>
            <a:xfrm>
              <a:off x="4134391" y="2749526"/>
              <a:ext cx="4114286" cy="657143"/>
            </a:xfrm>
            <a:prstGeom prst="rect">
              <a:avLst/>
            </a:prstGeom>
          </p:spPr>
        </p:pic>
      </p:grpSp>
      <p:grpSp>
        <p:nvGrpSpPr>
          <p:cNvPr id="10" name="Group 9"/>
          <p:cNvGrpSpPr/>
          <p:nvPr/>
        </p:nvGrpSpPr>
        <p:grpSpPr>
          <a:xfrm>
            <a:off x="2620163" y="3810508"/>
            <a:ext cx="7972809" cy="2360121"/>
            <a:chOff x="2620163" y="3810508"/>
            <a:chExt cx="7972809" cy="2360121"/>
          </a:xfrm>
        </p:grpSpPr>
        <p:pic>
          <p:nvPicPr>
            <p:cNvPr id="3" name="Picture 2"/>
            <p:cNvPicPr>
              <a:picLocks noChangeAspect="1"/>
            </p:cNvPicPr>
            <p:nvPr/>
          </p:nvPicPr>
          <p:blipFill>
            <a:blip r:embed="rId9"/>
            <a:stretch>
              <a:fillRect/>
            </a:stretch>
          </p:blipFill>
          <p:spPr>
            <a:xfrm>
              <a:off x="4401777" y="4903962"/>
              <a:ext cx="3131785" cy="1266667"/>
            </a:xfrm>
            <a:prstGeom prst="rect">
              <a:avLst/>
            </a:prstGeom>
          </p:spPr>
        </p:pic>
        <p:sp>
          <p:nvSpPr>
            <p:cNvPr id="8" name="Rectangle 7"/>
            <p:cNvSpPr/>
            <p:nvPr/>
          </p:nvSpPr>
          <p:spPr>
            <a:xfrm>
              <a:off x="2620163" y="3810508"/>
              <a:ext cx="7972809" cy="923330"/>
            </a:xfrm>
            <a:prstGeom prst="rect">
              <a:avLst/>
            </a:prstGeom>
          </p:spPr>
          <p:txBody>
            <a:bodyPr wrap="square">
              <a:spAutoFit/>
            </a:bodyPr>
            <a:lstStyle/>
            <a:p>
              <a:pPr marL="223838" lvl="0" indent="-214313" algn="just">
                <a:buFont typeface="Arial" pitchFamily="34" charset="0"/>
                <a:buChar char="•"/>
                <a:tabLst>
                  <a:tab pos="266700" algn="l"/>
                </a:tabLst>
                <a:defRPr/>
              </a:pPr>
              <a:r>
                <a:rPr lang="en-US" b="1" dirty="0">
                  <a:cs typeface="Comic Sans MS"/>
                </a:rPr>
                <a:t>Finish </a:t>
              </a:r>
              <a:r>
                <a:rPr lang="en-US" b="1" spc="-4" dirty="0">
                  <a:cs typeface="Comic Sans MS"/>
                </a:rPr>
                <a:t>to</a:t>
              </a:r>
              <a:r>
                <a:rPr lang="en-US" b="1" spc="-45" dirty="0">
                  <a:cs typeface="Comic Sans MS"/>
                </a:rPr>
                <a:t> </a:t>
              </a:r>
              <a:r>
                <a:rPr lang="en-US" b="1" spc="-4" dirty="0">
                  <a:cs typeface="Comic Sans MS"/>
                </a:rPr>
                <a:t>finish(FF)</a:t>
              </a:r>
              <a:endParaRPr lang="en-US" b="1" dirty="0">
                <a:cs typeface="Times New Roman"/>
              </a:endParaRPr>
            </a:p>
            <a:p>
              <a:pPr marL="205979" lvl="0" algn="just">
                <a:defRPr/>
              </a:pPr>
              <a:r>
                <a:rPr lang="en-US" spc="-4" dirty="0" err="1">
                  <a:cs typeface="Comic Sans MS"/>
                </a:rPr>
                <a:t>Suatu</a:t>
              </a:r>
              <a:r>
                <a:rPr lang="en-US" spc="-4" dirty="0">
                  <a:cs typeface="Comic Sans MS"/>
                </a:rPr>
                <a:t> </a:t>
              </a:r>
              <a:r>
                <a:rPr lang="en-US" dirty="0" err="1">
                  <a:cs typeface="Comic Sans MS"/>
                </a:rPr>
                <a:t>pekerjaan</a:t>
              </a:r>
              <a:r>
                <a:rPr lang="en-US" dirty="0">
                  <a:cs typeface="Comic Sans MS"/>
                </a:rPr>
                <a:t> </a:t>
              </a:r>
              <a:r>
                <a:rPr lang="en-US" dirty="0" err="1">
                  <a:cs typeface="Comic Sans MS"/>
                </a:rPr>
                <a:t>harus</a:t>
              </a:r>
              <a:r>
                <a:rPr lang="en-US" dirty="0">
                  <a:cs typeface="Comic Sans MS"/>
                </a:rPr>
                <a:t> </a:t>
              </a:r>
              <a:r>
                <a:rPr lang="en-US" dirty="0" err="1">
                  <a:cs typeface="Comic Sans MS"/>
                </a:rPr>
                <a:t>selesai</a:t>
              </a:r>
              <a:r>
                <a:rPr lang="en-US" dirty="0">
                  <a:cs typeface="Comic Sans MS"/>
                </a:rPr>
                <a:t> </a:t>
              </a:r>
              <a:r>
                <a:rPr lang="en-US" spc="-4" dirty="0" err="1">
                  <a:cs typeface="Comic Sans MS"/>
                </a:rPr>
                <a:t>bersamaan</a:t>
              </a:r>
              <a:r>
                <a:rPr lang="en-US" spc="-4" dirty="0">
                  <a:cs typeface="Comic Sans MS"/>
                </a:rPr>
                <a:t> </a:t>
              </a:r>
              <a:r>
                <a:rPr lang="en-US" spc="-4" dirty="0" err="1">
                  <a:cs typeface="Comic Sans MS"/>
                </a:rPr>
                <a:t>dengan</a:t>
              </a:r>
              <a:r>
                <a:rPr lang="en-US" spc="-4" dirty="0">
                  <a:cs typeface="Comic Sans MS"/>
                </a:rPr>
                <a:t> </a:t>
              </a:r>
              <a:r>
                <a:rPr lang="en-US" dirty="0" err="1">
                  <a:cs typeface="Comic Sans MS"/>
                </a:rPr>
                <a:t>selesainya</a:t>
              </a:r>
              <a:r>
                <a:rPr lang="en-US" spc="26" dirty="0">
                  <a:cs typeface="Comic Sans MS"/>
                </a:rPr>
                <a:t> </a:t>
              </a:r>
              <a:r>
                <a:rPr lang="en-US" dirty="0" err="1">
                  <a:cs typeface="Comic Sans MS"/>
                </a:rPr>
                <a:t>pekerjaan</a:t>
              </a:r>
              <a:r>
                <a:rPr lang="en-US" dirty="0">
                  <a:cs typeface="Times New Roman"/>
                </a:rPr>
                <a:t> </a:t>
              </a:r>
              <a:r>
                <a:rPr lang="en-US" dirty="0">
                  <a:cs typeface="Comic Sans MS"/>
                </a:rPr>
                <a:t>yang</a:t>
              </a:r>
              <a:r>
                <a:rPr lang="en-US" spc="-60" dirty="0">
                  <a:cs typeface="Comic Sans MS"/>
                </a:rPr>
                <a:t> </a:t>
              </a:r>
              <a:r>
                <a:rPr lang="en-US" dirty="0">
                  <a:cs typeface="Comic Sans MS"/>
                </a:rPr>
                <a:t>lain. </a:t>
              </a:r>
              <a:r>
                <a:rPr lang="en-US" dirty="0" err="1">
                  <a:cs typeface="Comic Sans MS"/>
                </a:rPr>
                <a:t>Cth</a:t>
              </a:r>
              <a:r>
                <a:rPr lang="en-US" dirty="0">
                  <a:cs typeface="Comic Sans MS"/>
                </a:rPr>
                <a:t>: </a:t>
              </a:r>
              <a:r>
                <a:rPr lang="en-US" dirty="0" err="1">
                  <a:cs typeface="Comic Sans MS"/>
                </a:rPr>
                <a:t>Harus</a:t>
              </a:r>
              <a:r>
                <a:rPr lang="en-US" dirty="0">
                  <a:cs typeface="Comic Sans MS"/>
                </a:rPr>
                <a:t> </a:t>
              </a:r>
              <a:r>
                <a:rPr lang="en-US" dirty="0" err="1">
                  <a:cs typeface="Comic Sans MS"/>
                </a:rPr>
                <a:t>selesai</a:t>
              </a:r>
              <a:r>
                <a:rPr lang="en-US" dirty="0">
                  <a:cs typeface="Comic Sans MS"/>
                </a:rPr>
                <a:t> testing SW </a:t>
              </a:r>
              <a:r>
                <a:rPr lang="en-US" dirty="0" err="1">
                  <a:cs typeface="Comic Sans MS"/>
                </a:rPr>
                <a:t>sebelum</a:t>
              </a:r>
              <a:r>
                <a:rPr lang="en-US" dirty="0">
                  <a:cs typeface="Comic Sans MS"/>
                </a:rPr>
                <a:t> </a:t>
              </a:r>
              <a:r>
                <a:rPr lang="en-US" dirty="0" err="1">
                  <a:cs typeface="Comic Sans MS"/>
                </a:rPr>
                <a:t>dokumentasi</a:t>
              </a:r>
              <a:endParaRPr lang="en-US" dirty="0">
                <a:cs typeface="Comic Sans MS"/>
              </a:endParaRPr>
            </a:p>
          </p:txBody>
        </p:sp>
      </p:grpSp>
    </p:spTree>
    <p:extLst>
      <p:ext uri="{BB962C8B-B14F-4D97-AF65-F5344CB8AC3E}">
        <p14:creationId xmlns:p14="http://schemas.microsoft.com/office/powerpoint/2010/main" val="83728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82550" lvl="0" indent="-82550" algn="l"/>
            <a:r>
              <a:rPr lang="en-US" sz="3600" b="1" spc="-4" dirty="0">
                <a:latin typeface="Calibri"/>
                <a:cs typeface="Comic Sans MS"/>
              </a:rPr>
              <a:t>Precedence Diagramming Method</a:t>
            </a:r>
            <a:r>
              <a:rPr lang="en-US" sz="3600" b="1" spc="-30" dirty="0">
                <a:latin typeface="Calibri"/>
                <a:cs typeface="Comic Sans MS"/>
              </a:rPr>
              <a:t> </a:t>
            </a:r>
            <a:r>
              <a:rPr lang="en-US" sz="3600" b="1" dirty="0">
                <a:latin typeface="Calibri"/>
                <a:cs typeface="Comic Sans MS"/>
              </a:rPr>
              <a:t>(PDM)</a:t>
            </a:r>
            <a:endParaRPr lang="en-US" sz="3600" b="1" dirty="0">
              <a:latin typeface="Calibri"/>
            </a:endParaRPr>
          </a:p>
        </p:txBody>
      </p:sp>
      <p:pic>
        <p:nvPicPr>
          <p:cNvPr id="5" name="Picture 4"/>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pSp>
        <p:nvGrpSpPr>
          <p:cNvPr id="14" name="Group 13"/>
          <p:cNvGrpSpPr/>
          <p:nvPr/>
        </p:nvGrpSpPr>
        <p:grpSpPr>
          <a:xfrm>
            <a:off x="1024737" y="1011662"/>
            <a:ext cx="9568235" cy="2218568"/>
            <a:chOff x="1024738" y="1091821"/>
            <a:chExt cx="6096000" cy="2218568"/>
          </a:xfrm>
        </p:grpSpPr>
        <p:pic>
          <p:nvPicPr>
            <p:cNvPr id="10" name="Picture 9"/>
            <p:cNvPicPr>
              <a:picLocks noChangeAspect="1"/>
            </p:cNvPicPr>
            <p:nvPr/>
          </p:nvPicPr>
          <p:blipFill>
            <a:blip r:embed="rId3"/>
            <a:stretch>
              <a:fillRect/>
            </a:stretch>
          </p:blipFill>
          <p:spPr>
            <a:xfrm>
              <a:off x="1765945" y="2015151"/>
              <a:ext cx="1980952" cy="1295238"/>
            </a:xfrm>
            <a:prstGeom prst="rect">
              <a:avLst/>
            </a:prstGeom>
          </p:spPr>
        </p:pic>
        <p:sp>
          <p:nvSpPr>
            <p:cNvPr id="11" name="Rectangle 10"/>
            <p:cNvSpPr/>
            <p:nvPr/>
          </p:nvSpPr>
          <p:spPr>
            <a:xfrm>
              <a:off x="1024738" y="1091821"/>
              <a:ext cx="6096000" cy="923330"/>
            </a:xfrm>
            <a:prstGeom prst="rect">
              <a:avLst/>
            </a:prstGeom>
          </p:spPr>
          <p:txBody>
            <a:bodyPr>
              <a:spAutoFit/>
            </a:bodyPr>
            <a:lstStyle/>
            <a:p>
              <a:pPr marL="223838" lvl="0" indent="-214313" algn="just">
                <a:buFont typeface="Arial" pitchFamily="34" charset="0"/>
                <a:buChar char="•"/>
                <a:tabLst>
                  <a:tab pos="266700" algn="l"/>
                </a:tabLst>
                <a:defRPr/>
              </a:pPr>
              <a:r>
                <a:rPr lang="en-US" b="1" spc="-4" dirty="0">
                  <a:cs typeface="Comic Sans MS"/>
                </a:rPr>
                <a:t>Start to</a:t>
              </a:r>
              <a:r>
                <a:rPr lang="en-US" b="1" spc="-53" dirty="0">
                  <a:cs typeface="Comic Sans MS"/>
                </a:rPr>
                <a:t> </a:t>
              </a:r>
              <a:r>
                <a:rPr lang="en-US" b="1" dirty="0">
                  <a:cs typeface="Comic Sans MS"/>
                </a:rPr>
                <a:t>start(SS)</a:t>
              </a:r>
              <a:endParaRPr lang="en-US" b="1" dirty="0">
                <a:cs typeface="Times New Roman"/>
              </a:endParaRPr>
            </a:p>
            <a:p>
              <a:pPr marL="205979" lvl="0" algn="just">
                <a:defRPr/>
              </a:pPr>
              <a:r>
                <a:rPr lang="en-US" spc="-4" dirty="0" err="1">
                  <a:cs typeface="Comic Sans MS"/>
                </a:rPr>
                <a:t>Suatu</a:t>
              </a:r>
              <a:r>
                <a:rPr lang="en-US" spc="-4" dirty="0">
                  <a:cs typeface="Comic Sans MS"/>
                </a:rPr>
                <a:t> </a:t>
              </a:r>
              <a:r>
                <a:rPr lang="en-US" dirty="0" err="1">
                  <a:cs typeface="Comic Sans MS"/>
                </a:rPr>
                <a:t>pekerjaan</a:t>
              </a:r>
              <a:r>
                <a:rPr lang="en-US" dirty="0">
                  <a:cs typeface="Comic Sans MS"/>
                </a:rPr>
                <a:t> </a:t>
              </a:r>
              <a:r>
                <a:rPr lang="en-US" dirty="0" err="1">
                  <a:cs typeface="Comic Sans MS"/>
                </a:rPr>
                <a:t>harus</a:t>
              </a:r>
              <a:r>
                <a:rPr lang="en-US" dirty="0">
                  <a:cs typeface="Comic Sans MS"/>
                </a:rPr>
                <a:t> </a:t>
              </a:r>
              <a:r>
                <a:rPr lang="en-US" dirty="0" err="1">
                  <a:cs typeface="Comic Sans MS"/>
                </a:rPr>
                <a:t>dimulai</a:t>
              </a:r>
              <a:r>
                <a:rPr lang="en-US" dirty="0">
                  <a:cs typeface="Comic Sans MS"/>
                </a:rPr>
                <a:t> </a:t>
              </a:r>
              <a:r>
                <a:rPr lang="en-US" spc="-4" dirty="0" err="1">
                  <a:cs typeface="Comic Sans MS"/>
                </a:rPr>
                <a:t>bersamaan</a:t>
              </a:r>
              <a:r>
                <a:rPr lang="en-US" spc="-4" dirty="0">
                  <a:cs typeface="Comic Sans MS"/>
                </a:rPr>
                <a:t> </a:t>
              </a:r>
              <a:r>
                <a:rPr lang="en-US" spc="-4" dirty="0" err="1">
                  <a:cs typeface="Comic Sans MS"/>
                </a:rPr>
                <a:t>dengan</a:t>
              </a:r>
              <a:r>
                <a:rPr lang="en-US" spc="-4" dirty="0">
                  <a:cs typeface="Comic Sans MS"/>
                </a:rPr>
                <a:t> </a:t>
              </a:r>
              <a:r>
                <a:rPr lang="en-US" dirty="0" err="1">
                  <a:cs typeface="Comic Sans MS"/>
                </a:rPr>
                <a:t>pekerjaan</a:t>
              </a:r>
              <a:r>
                <a:rPr lang="en-US" dirty="0">
                  <a:cs typeface="Comic Sans MS"/>
                </a:rPr>
                <a:t> yang</a:t>
              </a:r>
              <a:r>
                <a:rPr lang="en-US" spc="34" dirty="0">
                  <a:cs typeface="Comic Sans MS"/>
                </a:rPr>
                <a:t> </a:t>
              </a:r>
              <a:r>
                <a:rPr lang="en-US" spc="-4" dirty="0">
                  <a:cs typeface="Comic Sans MS"/>
                </a:rPr>
                <a:t>lain. </a:t>
              </a:r>
              <a:r>
                <a:rPr lang="en-US" spc="-4" dirty="0" err="1">
                  <a:cs typeface="Comic Sans MS"/>
                </a:rPr>
                <a:t>Cth</a:t>
              </a:r>
              <a:r>
                <a:rPr lang="en-US" spc="-4" dirty="0">
                  <a:cs typeface="Comic Sans MS"/>
                </a:rPr>
                <a:t>: </a:t>
              </a:r>
              <a:r>
                <a:rPr lang="en-US" spc="-4" dirty="0" err="1">
                  <a:cs typeface="Comic Sans MS"/>
                </a:rPr>
                <a:t>mulai</a:t>
              </a:r>
              <a:r>
                <a:rPr lang="en-US" spc="-4" dirty="0">
                  <a:cs typeface="Comic Sans MS"/>
                </a:rPr>
                <a:t> </a:t>
              </a:r>
              <a:r>
                <a:rPr lang="en-US" spc="-4" dirty="0" err="1">
                  <a:cs typeface="Comic Sans MS"/>
                </a:rPr>
                <a:t>mendesain</a:t>
              </a:r>
              <a:r>
                <a:rPr lang="en-US" spc="-4" dirty="0">
                  <a:cs typeface="Comic Sans MS"/>
                </a:rPr>
                <a:t> </a:t>
              </a:r>
              <a:r>
                <a:rPr lang="en-US" spc="-4" dirty="0" err="1">
                  <a:cs typeface="Comic Sans MS"/>
                </a:rPr>
                <a:t>dan</a:t>
              </a:r>
              <a:r>
                <a:rPr lang="en-US" spc="-4" dirty="0">
                  <a:cs typeface="Comic Sans MS"/>
                </a:rPr>
                <a:t> </a:t>
              </a:r>
              <a:r>
                <a:rPr lang="en-US" spc="-4" dirty="0" err="1">
                  <a:cs typeface="Comic Sans MS"/>
                </a:rPr>
                <a:t>menunggu</a:t>
              </a:r>
              <a:r>
                <a:rPr lang="en-US" spc="-4" dirty="0">
                  <a:cs typeface="Comic Sans MS"/>
                </a:rPr>
                <a:t> </a:t>
              </a:r>
              <a:r>
                <a:rPr lang="en-US" spc="-4" dirty="0" err="1">
                  <a:cs typeface="Comic Sans MS"/>
                </a:rPr>
                <a:t>jeda</a:t>
              </a:r>
              <a:r>
                <a:rPr lang="en-US" spc="-4" dirty="0">
                  <a:cs typeface="Comic Sans MS"/>
                </a:rPr>
                <a:t> </a:t>
              </a:r>
              <a:r>
                <a:rPr lang="en-US" spc="-4" dirty="0" err="1">
                  <a:cs typeface="Comic Sans MS"/>
                </a:rPr>
                <a:t>dua</a:t>
              </a:r>
              <a:r>
                <a:rPr lang="en-US" spc="-4" dirty="0">
                  <a:cs typeface="Comic Sans MS"/>
                </a:rPr>
                <a:t> </a:t>
              </a:r>
              <a:r>
                <a:rPr lang="en-US" spc="-4" dirty="0" err="1">
                  <a:cs typeface="Comic Sans MS"/>
                </a:rPr>
                <a:t>minggu</a:t>
              </a:r>
              <a:r>
                <a:rPr lang="en-US" spc="-4" dirty="0">
                  <a:cs typeface="Comic Sans MS"/>
                </a:rPr>
                <a:t> agar </a:t>
              </a:r>
              <a:r>
                <a:rPr lang="en-US" spc="-4" dirty="0" err="1">
                  <a:cs typeface="Comic Sans MS"/>
                </a:rPr>
                <a:t>cukup</a:t>
              </a:r>
              <a:r>
                <a:rPr lang="en-US" spc="-4" dirty="0">
                  <a:cs typeface="Comic Sans MS"/>
                </a:rPr>
                <a:t> </a:t>
              </a:r>
              <a:r>
                <a:rPr lang="en-US" spc="-4" dirty="0" err="1">
                  <a:cs typeface="Comic Sans MS"/>
                </a:rPr>
                <a:t>banyak</a:t>
              </a:r>
              <a:r>
                <a:rPr lang="en-US" spc="-4" dirty="0">
                  <a:cs typeface="Comic Sans MS"/>
                </a:rPr>
                <a:t> </a:t>
              </a:r>
              <a:r>
                <a:rPr lang="en-US" spc="-4" dirty="0" err="1">
                  <a:cs typeface="Comic Sans MS"/>
                </a:rPr>
                <a:t>waktu</a:t>
              </a:r>
              <a:r>
                <a:rPr lang="en-US" spc="-4" dirty="0">
                  <a:cs typeface="Comic Sans MS"/>
                </a:rPr>
                <a:t> </a:t>
              </a:r>
              <a:r>
                <a:rPr lang="en-US" spc="-4" dirty="0" err="1">
                  <a:cs typeface="Comic Sans MS"/>
                </a:rPr>
                <a:t>dari</a:t>
              </a:r>
              <a:r>
                <a:rPr lang="en-US" spc="-4" dirty="0">
                  <a:cs typeface="Comic Sans MS"/>
                </a:rPr>
                <a:t> </a:t>
              </a:r>
              <a:r>
                <a:rPr lang="en-US" spc="-4" dirty="0" err="1">
                  <a:cs typeface="Comic Sans MS"/>
                </a:rPr>
                <a:t>desainnya</a:t>
              </a:r>
              <a:r>
                <a:rPr lang="en-US" spc="-4" dirty="0">
                  <a:cs typeface="Comic Sans MS"/>
                </a:rPr>
                <a:t> </a:t>
              </a:r>
              <a:r>
                <a:rPr lang="en-US" spc="-4" dirty="0" err="1">
                  <a:cs typeface="Comic Sans MS"/>
                </a:rPr>
                <a:t>selesai</a:t>
              </a:r>
              <a:r>
                <a:rPr lang="en-US" spc="-4" dirty="0">
                  <a:cs typeface="Comic Sans MS"/>
                </a:rPr>
                <a:t> </a:t>
              </a:r>
              <a:r>
                <a:rPr lang="en-US" spc="-4" dirty="0" err="1">
                  <a:cs typeface="Comic Sans MS"/>
                </a:rPr>
                <a:t>untuk</a:t>
              </a:r>
              <a:r>
                <a:rPr lang="en-US" spc="-4" dirty="0">
                  <a:cs typeface="Comic Sans MS"/>
                </a:rPr>
                <a:t> </a:t>
              </a:r>
              <a:r>
                <a:rPr lang="en-US" spc="-4" dirty="0" err="1">
                  <a:cs typeface="Comic Sans MS"/>
                </a:rPr>
                <a:t>memulai</a:t>
              </a:r>
              <a:r>
                <a:rPr lang="en-US" spc="-4" dirty="0">
                  <a:cs typeface="Comic Sans MS"/>
                </a:rPr>
                <a:t> coding</a:t>
              </a:r>
              <a:endParaRPr lang="en-US" dirty="0">
                <a:cs typeface="Comic Sans MS"/>
              </a:endParaRPr>
            </a:p>
          </p:txBody>
        </p:sp>
      </p:grpSp>
      <p:grpSp>
        <p:nvGrpSpPr>
          <p:cNvPr id="15" name="Group 14"/>
          <p:cNvGrpSpPr/>
          <p:nvPr/>
        </p:nvGrpSpPr>
        <p:grpSpPr>
          <a:xfrm>
            <a:off x="1024738" y="3322177"/>
            <a:ext cx="6096000" cy="2467681"/>
            <a:chOff x="1024738" y="3322177"/>
            <a:chExt cx="6096000" cy="2467681"/>
          </a:xfrm>
        </p:grpSpPr>
        <p:pic>
          <p:nvPicPr>
            <p:cNvPr id="12" name="Picture 11"/>
            <p:cNvPicPr>
              <a:picLocks noChangeAspect="1"/>
            </p:cNvPicPr>
            <p:nvPr/>
          </p:nvPicPr>
          <p:blipFill>
            <a:blip r:embed="rId4"/>
            <a:stretch>
              <a:fillRect/>
            </a:stretch>
          </p:blipFill>
          <p:spPr>
            <a:xfrm>
              <a:off x="1290393" y="4780334"/>
              <a:ext cx="4904762" cy="1009524"/>
            </a:xfrm>
            <a:prstGeom prst="rect">
              <a:avLst/>
            </a:prstGeom>
          </p:spPr>
        </p:pic>
        <p:sp>
          <p:nvSpPr>
            <p:cNvPr id="13" name="Rectangle 12"/>
            <p:cNvSpPr/>
            <p:nvPr/>
          </p:nvSpPr>
          <p:spPr>
            <a:xfrm>
              <a:off x="1024738" y="3322177"/>
              <a:ext cx="6096000" cy="923330"/>
            </a:xfrm>
            <a:prstGeom prst="rect">
              <a:avLst/>
            </a:prstGeom>
          </p:spPr>
          <p:txBody>
            <a:bodyPr>
              <a:spAutoFit/>
            </a:bodyPr>
            <a:lstStyle/>
            <a:p>
              <a:pPr marL="223838" lvl="0" indent="-214313" algn="just">
                <a:buFont typeface="Arial" pitchFamily="34" charset="0"/>
                <a:buChar char="•"/>
                <a:tabLst>
                  <a:tab pos="266700" algn="l"/>
                </a:tabLst>
                <a:defRPr/>
              </a:pPr>
              <a:r>
                <a:rPr lang="en-US" b="1" spc="-4" dirty="0">
                  <a:cs typeface="Comic Sans MS"/>
                </a:rPr>
                <a:t>Start to finish</a:t>
              </a:r>
              <a:r>
                <a:rPr lang="en-US" b="1" spc="-34" dirty="0">
                  <a:cs typeface="Comic Sans MS"/>
                </a:rPr>
                <a:t> </a:t>
              </a:r>
              <a:r>
                <a:rPr lang="en-US" b="1" spc="-4" dirty="0">
                  <a:cs typeface="Comic Sans MS"/>
                </a:rPr>
                <a:t>(SF)</a:t>
              </a:r>
              <a:endParaRPr lang="en-US" b="1" dirty="0">
                <a:cs typeface="Times New Roman"/>
              </a:endParaRPr>
            </a:p>
            <a:p>
              <a:pPr marL="205979" lvl="0" algn="just">
                <a:defRPr/>
              </a:pPr>
              <a:r>
                <a:rPr lang="en-US" spc="-4" dirty="0" err="1">
                  <a:cs typeface="Comic Sans MS"/>
                </a:rPr>
                <a:t>Suatu</a:t>
              </a:r>
              <a:r>
                <a:rPr lang="en-US" spc="-4" dirty="0">
                  <a:cs typeface="Comic Sans MS"/>
                </a:rPr>
                <a:t> </a:t>
              </a:r>
              <a:r>
                <a:rPr lang="en-US" dirty="0" err="1">
                  <a:cs typeface="Comic Sans MS"/>
                </a:rPr>
                <a:t>pekerjaan</a:t>
              </a:r>
              <a:r>
                <a:rPr lang="en-US" dirty="0">
                  <a:cs typeface="Comic Sans MS"/>
                </a:rPr>
                <a:t> </a:t>
              </a:r>
              <a:r>
                <a:rPr lang="en-US" spc="-4" dirty="0" err="1">
                  <a:cs typeface="Comic Sans MS"/>
                </a:rPr>
                <a:t>baru</a:t>
              </a:r>
              <a:r>
                <a:rPr lang="en-US" spc="-4" dirty="0">
                  <a:cs typeface="Comic Sans MS"/>
                </a:rPr>
                <a:t> </a:t>
              </a:r>
              <a:r>
                <a:rPr lang="en-US" spc="-4" dirty="0" err="1">
                  <a:cs typeface="Comic Sans MS"/>
                </a:rPr>
                <a:t>boleh</a:t>
              </a:r>
              <a:r>
                <a:rPr lang="en-US" spc="-4" dirty="0">
                  <a:cs typeface="Comic Sans MS"/>
                </a:rPr>
                <a:t> </a:t>
              </a:r>
              <a:r>
                <a:rPr lang="en-US" dirty="0" err="1">
                  <a:cs typeface="Comic Sans MS"/>
                </a:rPr>
                <a:t>diakhiri</a:t>
              </a:r>
              <a:r>
                <a:rPr lang="en-US" dirty="0">
                  <a:cs typeface="Comic Sans MS"/>
                </a:rPr>
                <a:t> </a:t>
              </a:r>
              <a:r>
                <a:rPr lang="en-US" spc="-4" dirty="0" err="1">
                  <a:cs typeface="Comic Sans MS"/>
                </a:rPr>
                <a:t>jika</a:t>
              </a:r>
              <a:r>
                <a:rPr lang="en-US" spc="-4" dirty="0">
                  <a:cs typeface="Comic Sans MS"/>
                </a:rPr>
                <a:t> </a:t>
              </a:r>
              <a:r>
                <a:rPr lang="en-US" dirty="0" err="1">
                  <a:cs typeface="Comic Sans MS"/>
                </a:rPr>
                <a:t>pekerjaan</a:t>
              </a:r>
              <a:r>
                <a:rPr lang="en-US" dirty="0">
                  <a:cs typeface="Comic Sans MS"/>
                </a:rPr>
                <a:t> lain</a:t>
              </a:r>
              <a:r>
                <a:rPr lang="en-US" spc="4" dirty="0">
                  <a:cs typeface="Comic Sans MS"/>
                </a:rPr>
                <a:t> </a:t>
              </a:r>
              <a:r>
                <a:rPr lang="en-US" dirty="0" err="1">
                  <a:cs typeface="Comic Sans MS"/>
                </a:rPr>
                <a:t>dimulai</a:t>
              </a:r>
              <a:r>
                <a:rPr lang="en-US" dirty="0">
                  <a:cs typeface="Comic Sans MS"/>
                </a:rPr>
                <a:t> (</a:t>
              </a:r>
              <a:r>
                <a:rPr lang="en-US" dirty="0" err="1">
                  <a:cs typeface="Comic Sans MS"/>
                </a:rPr>
                <a:t>Jarang</a:t>
              </a:r>
              <a:r>
                <a:rPr lang="en-US" dirty="0">
                  <a:cs typeface="Comic Sans MS"/>
                </a:rPr>
                <a:t> </a:t>
              </a:r>
              <a:r>
                <a:rPr lang="en-US" dirty="0" err="1">
                  <a:cs typeface="Comic Sans MS"/>
                </a:rPr>
                <a:t>ada</a:t>
              </a:r>
              <a:r>
                <a:rPr lang="en-US" dirty="0">
                  <a:cs typeface="Comic Sans MS"/>
                </a:rPr>
                <a:t>)</a:t>
              </a:r>
            </a:p>
          </p:txBody>
        </p:sp>
      </p:grpSp>
    </p:spTree>
    <p:extLst>
      <p:ext uri="{BB962C8B-B14F-4D97-AF65-F5344CB8AC3E}">
        <p14:creationId xmlns:p14="http://schemas.microsoft.com/office/powerpoint/2010/main" val="10577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82550" lvl="0" indent="-82550" algn="l"/>
            <a:r>
              <a:rPr lang="en-US" sz="3600" b="1" spc="-4" dirty="0">
                <a:latin typeface="Calibri"/>
                <a:cs typeface="Comic Sans MS"/>
              </a:rPr>
              <a:t>Precedence Diagramming Method</a:t>
            </a:r>
            <a:r>
              <a:rPr lang="en-US" sz="3600" b="1" spc="-30" dirty="0">
                <a:latin typeface="Calibri"/>
                <a:cs typeface="Comic Sans MS"/>
              </a:rPr>
              <a:t> </a:t>
            </a:r>
            <a:r>
              <a:rPr lang="en-US" sz="3600" b="1" dirty="0">
                <a:latin typeface="Calibri"/>
                <a:cs typeface="Comic Sans MS"/>
              </a:rPr>
              <a:t>(PDM)</a:t>
            </a:r>
            <a:endParaRPr lang="en-US" sz="3600" b="1" dirty="0">
              <a:latin typeface="Calibri"/>
            </a:endParaRPr>
          </a:p>
        </p:txBody>
      </p:sp>
      <p:pic>
        <p:nvPicPr>
          <p:cNvPr id="5" name="Picture 4"/>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16" name="Picture 15" descr="project-management-a-managerial-approach-7th-ed.pdf - Adobe Acrobat Reader DC"/>
          <p:cNvPicPr>
            <a:picLocks noChangeAspect="1"/>
          </p:cNvPicPr>
          <p:nvPr/>
        </p:nvPicPr>
        <p:blipFill rotWithShape="1">
          <a:blip r:embed="rId3">
            <a:extLst>
              <a:ext uri="{28A0092B-C50C-407E-A947-70E740481C1C}">
                <a14:useLocalDpi xmlns:a14="http://schemas.microsoft.com/office/drawing/2010/main" val="0"/>
              </a:ext>
            </a:extLst>
          </a:blip>
          <a:srcRect l="15001" t="32972" r="32499" b="5109"/>
          <a:stretch/>
        </p:blipFill>
        <p:spPr>
          <a:xfrm>
            <a:off x="1328097" y="818866"/>
            <a:ext cx="7665777" cy="5882186"/>
          </a:xfrm>
          <a:prstGeom prst="rect">
            <a:avLst/>
          </a:prstGeom>
        </p:spPr>
      </p:pic>
    </p:spTree>
    <p:extLst>
      <p:ext uri="{BB962C8B-B14F-4D97-AF65-F5344CB8AC3E}">
        <p14:creationId xmlns:p14="http://schemas.microsoft.com/office/powerpoint/2010/main" val="2760918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82550" lvl="0" indent="-82550" algn="l"/>
            <a:r>
              <a:rPr lang="en-US" sz="3600" b="1" spc="-4" dirty="0">
                <a:latin typeface="Calibri"/>
                <a:cs typeface="Comic Sans MS"/>
              </a:rPr>
              <a:t>PDM vs ADM</a:t>
            </a:r>
            <a:endParaRPr lang="en-US" sz="3600" b="1" dirty="0">
              <a:latin typeface="Calibri"/>
            </a:endParaRPr>
          </a:p>
        </p:txBody>
      </p:sp>
      <p:pic>
        <p:nvPicPr>
          <p:cNvPr id="5" name="Picture 4"/>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934253" y="927166"/>
            <a:ext cx="9095193" cy="4839891"/>
          </a:xfrm>
          <a:prstGeom prst="rect">
            <a:avLst/>
          </a:prstGeom>
        </p:spPr>
      </p:pic>
      <p:sp>
        <p:nvSpPr>
          <p:cNvPr id="7" name="TextBox 6"/>
          <p:cNvSpPr txBox="1"/>
          <p:nvPr/>
        </p:nvSpPr>
        <p:spPr>
          <a:xfrm>
            <a:off x="934253" y="6250675"/>
            <a:ext cx="6449186" cy="400110"/>
          </a:xfrm>
          <a:prstGeom prst="rect">
            <a:avLst/>
          </a:prstGeom>
          <a:noFill/>
        </p:spPr>
        <p:txBody>
          <a:bodyPr wrap="square" rtlCol="0">
            <a:spAutoFit/>
          </a:bodyPr>
          <a:lstStyle/>
          <a:p>
            <a:r>
              <a:rPr lang="en-US" sz="2000" b="1" dirty="0"/>
              <a:t>Yang </a:t>
            </a:r>
            <a:r>
              <a:rPr lang="en-US" sz="2000" b="1" dirty="0" err="1"/>
              <a:t>banyak</a:t>
            </a:r>
            <a:r>
              <a:rPr lang="en-US" sz="2000" b="1" dirty="0"/>
              <a:t> </a:t>
            </a:r>
            <a:r>
              <a:rPr lang="en-US" sz="2000" b="1" dirty="0" err="1"/>
              <a:t>digunakan</a:t>
            </a:r>
            <a:r>
              <a:rPr lang="en-US" sz="2000" b="1" dirty="0"/>
              <a:t> di </a:t>
            </a:r>
            <a:r>
              <a:rPr lang="en-US" sz="2000" b="1" dirty="0" err="1"/>
              <a:t>dunia</a:t>
            </a:r>
            <a:r>
              <a:rPr lang="en-US" sz="2000" b="1" dirty="0"/>
              <a:t> project </a:t>
            </a:r>
            <a:r>
              <a:rPr lang="en-US" sz="2000" b="1" dirty="0" err="1"/>
              <a:t>adalah</a:t>
            </a:r>
            <a:r>
              <a:rPr lang="en-US" sz="2000" b="1" dirty="0"/>
              <a:t> PDM</a:t>
            </a:r>
          </a:p>
        </p:txBody>
      </p:sp>
    </p:spTree>
    <p:extLst>
      <p:ext uri="{BB962C8B-B14F-4D97-AF65-F5344CB8AC3E}">
        <p14:creationId xmlns:p14="http://schemas.microsoft.com/office/powerpoint/2010/main" val="1555317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2"/>
            <a:ext cx="900750" cy="756952"/>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436286439"/>
              </p:ext>
            </p:extLst>
          </p:nvPr>
        </p:nvGraphicFramePr>
        <p:xfrm>
          <a:off x="2440639" y="907576"/>
          <a:ext cx="8690159" cy="72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bject 2"/>
          <p:cNvSpPr txBox="1"/>
          <p:nvPr/>
        </p:nvSpPr>
        <p:spPr>
          <a:xfrm>
            <a:off x="2552663" y="2064498"/>
            <a:ext cx="8474727" cy="754053"/>
          </a:xfrm>
          <a:prstGeom prst="rect">
            <a:avLst/>
          </a:prstGeom>
          <a:solidFill>
            <a:schemeClr val="tx2">
              <a:lumMod val="20000"/>
              <a:lumOff val="80000"/>
            </a:schemeClr>
          </a:solidFill>
        </p:spPr>
        <p:txBody>
          <a:bodyPr vert="horz" wrap="square" lIns="0" tIns="0" rIns="0" bIns="0" rtlCol="0">
            <a:spAutoFit/>
          </a:bodyPr>
          <a:lstStyle/>
          <a:p>
            <a:pPr marL="9049" marR="3810" lvl="0" algn="just" defTabSz="914400" rtl="0" eaLnBrk="1" fontAlgn="auto" latinLnBrk="0" hangingPunct="1">
              <a:lnSpc>
                <a:spcPct val="100000"/>
              </a:lnSpc>
              <a:spcBef>
                <a:spcPts val="746"/>
              </a:spcBef>
              <a:spcAft>
                <a:spcPts val="0"/>
              </a:spcAft>
              <a:buClrTx/>
              <a:buSzTx/>
              <a:tabLst>
                <a:tab pos="266700" algn="l"/>
              </a:tabLst>
              <a:defRPr/>
            </a:pPr>
            <a:r>
              <a:rPr kumimoji="0" sz="2000" b="0" i="0" u="none" strike="noStrike" kern="1200" cap="none" spc="-4" normalizeH="0" baseline="0" noProof="0" dirty="0" err="1">
                <a:ln>
                  <a:noFill/>
                </a:ln>
                <a:solidFill>
                  <a:srgbClr val="675E47"/>
                </a:solidFill>
                <a:effectLst/>
                <a:uLnTx/>
                <a:uFillTx/>
                <a:latin typeface="Calibri"/>
                <a:ea typeface="+mn-ea"/>
                <a:cs typeface="Comic Sans MS"/>
              </a:rPr>
              <a:t>Dependensi</a:t>
            </a:r>
            <a:r>
              <a:rPr kumimoji="0" sz="2000" b="0" i="0" u="none" strike="noStrike" kern="1200" cap="none" spc="-4" normalizeH="0" baseline="0" noProof="0" dirty="0">
                <a:ln>
                  <a:noFill/>
                </a:ln>
                <a:solidFill>
                  <a:srgbClr val="675E47"/>
                </a:solidFill>
                <a:effectLst/>
                <a:uLnTx/>
                <a:uFillTx/>
                <a:latin typeface="Calibri"/>
                <a:ea typeface="+mn-ea"/>
                <a:cs typeface="Comic Sans MS"/>
              </a:rPr>
              <a:t> </a:t>
            </a:r>
            <a:r>
              <a:rPr kumimoji="0" sz="2000" b="0" i="0" u="none" strike="noStrike" kern="1200" cap="none" spc="0" normalizeH="0" baseline="0" noProof="0" dirty="0">
                <a:ln>
                  <a:noFill/>
                </a:ln>
                <a:solidFill>
                  <a:srgbClr val="675E47"/>
                </a:solidFill>
                <a:effectLst/>
                <a:uLnTx/>
                <a:uFillTx/>
                <a:latin typeface="Calibri"/>
                <a:ea typeface="+mn-ea"/>
                <a:cs typeface="Comic Sans MS"/>
              </a:rPr>
              <a:t>atau </a:t>
            </a:r>
            <a:r>
              <a:rPr kumimoji="0" sz="2000" b="1" i="0" u="none" strike="noStrike" kern="1200" cap="none" spc="0" normalizeH="0" baseline="0" noProof="0" dirty="0">
                <a:ln>
                  <a:noFill/>
                </a:ln>
                <a:solidFill>
                  <a:srgbClr val="675E47"/>
                </a:solidFill>
                <a:effectLst/>
                <a:uLnTx/>
                <a:uFillTx/>
                <a:latin typeface="Calibri"/>
                <a:ea typeface="+mn-ea"/>
                <a:cs typeface="Comic Sans MS"/>
              </a:rPr>
              <a:t>ketergantungan</a:t>
            </a:r>
            <a:r>
              <a:rPr kumimoji="0" sz="2000" b="0" i="0" u="none" strike="noStrike" kern="1200" cap="none" spc="0" normalizeH="0" baseline="0" noProof="0" dirty="0">
                <a:ln>
                  <a:noFill/>
                </a:ln>
                <a:solidFill>
                  <a:srgbClr val="675E47"/>
                </a:solidFill>
                <a:effectLst/>
                <a:uLnTx/>
                <a:uFillTx/>
                <a:latin typeface="Calibri"/>
                <a:ea typeface="+mn-ea"/>
                <a:cs typeface="Comic Sans MS"/>
              </a:rPr>
              <a:t> </a:t>
            </a:r>
            <a:r>
              <a:rPr kumimoji="0" sz="2000" b="0" i="0" u="none" strike="noStrike" kern="1200" cap="none" spc="-4" normalizeH="0" baseline="0" noProof="0" dirty="0">
                <a:ln>
                  <a:noFill/>
                </a:ln>
                <a:solidFill>
                  <a:srgbClr val="675E47"/>
                </a:solidFill>
                <a:effectLst/>
                <a:uLnTx/>
                <a:uFillTx/>
                <a:latin typeface="Calibri"/>
                <a:ea typeface="+mn-ea"/>
                <a:cs typeface="Comic Sans MS"/>
              </a:rPr>
              <a:t>dicirikan </a:t>
            </a:r>
            <a:r>
              <a:rPr kumimoji="0" sz="2000" b="0" i="0" u="none" strike="noStrike" kern="1200" cap="none" spc="0" normalizeH="0" baseline="0" noProof="0" dirty="0">
                <a:ln>
                  <a:noFill/>
                </a:ln>
                <a:solidFill>
                  <a:srgbClr val="675E47"/>
                </a:solidFill>
                <a:effectLst/>
                <a:uLnTx/>
                <a:uFillTx/>
                <a:latin typeface="Calibri"/>
                <a:ea typeface="+mn-ea"/>
                <a:cs typeface="Comic Sans MS"/>
              </a:rPr>
              <a:t>oleh</a:t>
            </a:r>
            <a:r>
              <a:rPr kumimoji="0" sz="2000" b="0" i="0" u="none" strike="noStrike" kern="1200" cap="none" spc="-56" normalizeH="0" baseline="0" noProof="0" dirty="0">
                <a:ln>
                  <a:noFill/>
                </a:ln>
                <a:solidFill>
                  <a:srgbClr val="675E47"/>
                </a:solidFill>
                <a:effectLst/>
                <a:uLnTx/>
                <a:uFillTx/>
                <a:latin typeface="Calibri"/>
                <a:ea typeface="+mn-ea"/>
                <a:cs typeface="Comic Sans MS"/>
              </a:rPr>
              <a:t> </a:t>
            </a:r>
            <a:r>
              <a:rPr kumimoji="0" sz="2000" b="0" i="0" u="none" strike="noStrike" kern="1200" cap="none" spc="-4" normalizeH="0" baseline="0" noProof="0" dirty="0">
                <a:ln>
                  <a:noFill/>
                </a:ln>
                <a:solidFill>
                  <a:srgbClr val="675E47"/>
                </a:solidFill>
                <a:effectLst/>
                <a:uLnTx/>
                <a:uFillTx/>
                <a:latin typeface="Calibri"/>
                <a:ea typeface="+mn-ea"/>
                <a:cs typeface="Comic Sans MS"/>
              </a:rPr>
              <a:t>kewajiban</a:t>
            </a:r>
            <a:r>
              <a:rPr kumimoji="0" sz="2000" b="0" i="0" u="none" strike="noStrike" kern="1200" cap="none" spc="-8" normalizeH="0" baseline="0" noProof="0" dirty="0">
                <a:ln>
                  <a:noFill/>
                </a:ln>
                <a:solidFill>
                  <a:srgbClr val="675E47"/>
                </a:solidFill>
                <a:effectLst/>
                <a:uLnTx/>
                <a:uFillTx/>
                <a:latin typeface="Calibri"/>
                <a:ea typeface="+mn-ea"/>
                <a:cs typeface="Comic Sans MS"/>
              </a:rPr>
              <a:t> </a:t>
            </a:r>
            <a:r>
              <a:rPr kumimoji="0" sz="2000" b="0" i="0" u="none" strike="noStrike" kern="1200" cap="none" spc="0" normalizeH="0" baseline="0" noProof="0" dirty="0">
                <a:ln>
                  <a:noFill/>
                </a:ln>
                <a:solidFill>
                  <a:srgbClr val="675E47"/>
                </a:solidFill>
                <a:effectLst/>
                <a:uLnTx/>
                <a:uFillTx/>
                <a:latin typeface="Calibri"/>
                <a:ea typeface="+mn-ea"/>
                <a:cs typeface="Comic Sans MS"/>
              </a:rPr>
              <a:t>atau  kebijaksanaan, </a:t>
            </a:r>
            <a:r>
              <a:rPr kumimoji="0" sz="2000" b="0" i="0" u="none" strike="noStrike" kern="1200" cap="none" spc="-4" normalizeH="0" baseline="0" noProof="0" dirty="0">
                <a:ln>
                  <a:noFill/>
                </a:ln>
                <a:solidFill>
                  <a:srgbClr val="675E47"/>
                </a:solidFill>
                <a:effectLst/>
                <a:uLnTx/>
                <a:uFillTx/>
                <a:latin typeface="Calibri"/>
                <a:ea typeface="+mn-ea"/>
                <a:cs typeface="Comic Sans MS"/>
              </a:rPr>
              <a:t>internal </a:t>
            </a:r>
            <a:r>
              <a:rPr kumimoji="0" sz="2000" b="0" i="0" u="none" strike="noStrike" kern="1200" cap="none" spc="0" normalizeH="0" baseline="0" noProof="0" dirty="0">
                <a:ln>
                  <a:noFill/>
                </a:ln>
                <a:solidFill>
                  <a:srgbClr val="675E47"/>
                </a:solidFill>
                <a:effectLst/>
                <a:uLnTx/>
                <a:uFillTx/>
                <a:latin typeface="Calibri"/>
                <a:ea typeface="+mn-ea"/>
                <a:cs typeface="Comic Sans MS"/>
              </a:rPr>
              <a:t>atau eksternal. </a:t>
            </a:r>
            <a:r>
              <a:rPr kumimoji="0" sz="2000" b="0" i="0" u="none" strike="noStrike" kern="1200" cap="none" spc="-4" normalizeH="0" baseline="0" noProof="0" dirty="0">
                <a:ln>
                  <a:noFill/>
                </a:ln>
                <a:solidFill>
                  <a:srgbClr val="675E47"/>
                </a:solidFill>
                <a:effectLst/>
                <a:uLnTx/>
                <a:uFillTx/>
                <a:latin typeface="Calibri"/>
                <a:ea typeface="+mn-ea"/>
                <a:cs typeface="Comic Sans MS"/>
              </a:rPr>
              <a:t>Dependensi </a:t>
            </a:r>
            <a:r>
              <a:rPr kumimoji="0" sz="2000" b="0" i="0" u="none" strike="noStrike" kern="1200" cap="none" spc="0" normalizeH="0" baseline="0" noProof="0" dirty="0">
                <a:ln>
                  <a:noFill/>
                </a:ln>
                <a:solidFill>
                  <a:srgbClr val="675E47"/>
                </a:solidFill>
                <a:effectLst/>
                <a:uLnTx/>
                <a:uFillTx/>
                <a:latin typeface="Calibri"/>
                <a:ea typeface="+mn-ea"/>
                <a:cs typeface="Comic Sans MS"/>
              </a:rPr>
              <a:t>punya 4 unsur, </a:t>
            </a:r>
            <a:r>
              <a:rPr kumimoji="0" sz="2000" b="0" i="0" u="none" strike="noStrike" kern="1200" cap="none" spc="0" normalizeH="0" baseline="0" noProof="0" dirty="0" err="1">
                <a:ln>
                  <a:noFill/>
                </a:ln>
                <a:solidFill>
                  <a:srgbClr val="675E47"/>
                </a:solidFill>
                <a:effectLst/>
                <a:uLnTx/>
                <a:uFillTx/>
                <a:latin typeface="Calibri"/>
                <a:ea typeface="+mn-ea"/>
                <a:cs typeface="Comic Sans MS"/>
              </a:rPr>
              <a:t>yaitu</a:t>
            </a:r>
            <a:r>
              <a:rPr kumimoji="0" sz="2000" b="0" i="0" u="none" strike="noStrike" kern="1200" cap="none" spc="-75" normalizeH="0" baseline="0" noProof="0" dirty="0">
                <a:ln>
                  <a:noFill/>
                </a:ln>
                <a:solidFill>
                  <a:srgbClr val="675E47"/>
                </a:solidFill>
                <a:effectLst/>
                <a:uLnTx/>
                <a:uFillTx/>
                <a:latin typeface="Calibri"/>
                <a:ea typeface="+mn-ea"/>
                <a:cs typeface="Comic Sans MS"/>
              </a:rPr>
              <a:t> </a:t>
            </a:r>
            <a:r>
              <a:rPr kumimoji="0" sz="2000" b="0" i="0" u="none" strike="noStrike" kern="1200" cap="none" spc="0" normalizeH="0" baseline="0" noProof="0" dirty="0">
                <a:ln>
                  <a:noFill/>
                </a:ln>
                <a:solidFill>
                  <a:srgbClr val="675E47"/>
                </a:solidFill>
                <a:effectLst/>
                <a:uLnTx/>
                <a:uFillTx/>
                <a:latin typeface="Calibri"/>
                <a:ea typeface="+mn-ea"/>
                <a:cs typeface="Comic Sans MS"/>
              </a:rPr>
              <a:t>:</a:t>
            </a:r>
          </a:p>
          <a:p>
            <a:pPr marL="0" marR="0" lvl="0" indent="0" algn="just" defTabSz="914400" rtl="0" eaLnBrk="1" fontAlgn="auto" latinLnBrk="0" hangingPunct="1">
              <a:lnSpc>
                <a:spcPct val="100000"/>
              </a:lnSpc>
              <a:spcBef>
                <a:spcPts val="6"/>
              </a:spcBef>
              <a:spcAft>
                <a:spcPts val="0"/>
              </a:spcAft>
              <a:buClrTx/>
              <a:buSzTx/>
              <a:buFontTx/>
              <a:buNone/>
              <a:tabLst/>
              <a:defRPr/>
            </a:pPr>
            <a:endParaRPr kumimoji="0" sz="900" b="0" i="0" u="none" strike="noStrike" kern="1200" cap="none" spc="0" normalizeH="0" baseline="0" noProof="0" dirty="0">
              <a:ln>
                <a:noFill/>
              </a:ln>
              <a:solidFill>
                <a:srgbClr val="675E47"/>
              </a:solidFill>
              <a:effectLst/>
              <a:uLnTx/>
              <a:uFillTx/>
              <a:latin typeface="Calibri"/>
              <a:ea typeface="+mn-ea"/>
              <a:cs typeface="Times New Roman"/>
            </a:endParaRPr>
          </a:p>
        </p:txBody>
      </p:sp>
      <p:sp>
        <p:nvSpPr>
          <p:cNvPr id="2" name="Rectangle 1"/>
          <p:cNvSpPr/>
          <p:nvPr/>
        </p:nvSpPr>
        <p:spPr>
          <a:xfrm>
            <a:off x="2552663" y="3252142"/>
            <a:ext cx="8474727" cy="2677656"/>
          </a:xfrm>
          <a:prstGeom prst="rect">
            <a:avLst/>
          </a:prstGeom>
          <a:solidFill>
            <a:schemeClr val="accent2">
              <a:lumMod val="20000"/>
              <a:lumOff val="80000"/>
            </a:schemeClr>
          </a:solidFill>
        </p:spPr>
        <p:txBody>
          <a:bodyPr wrap="square">
            <a:spAutoFit/>
          </a:bodyPr>
          <a:lstStyle/>
          <a:p>
            <a:pPr marL="9525" lvl="0" algn="just">
              <a:defRPr/>
            </a:pPr>
            <a:r>
              <a:rPr lang="en-US" sz="2000" b="1" dirty="0">
                <a:solidFill>
                  <a:srgbClr val="675E47"/>
                </a:solidFill>
                <a:cs typeface="Comic Sans MS"/>
              </a:rPr>
              <a:t>a. </a:t>
            </a:r>
            <a:r>
              <a:rPr lang="en-US" sz="2000" b="1" spc="-4" dirty="0">
                <a:solidFill>
                  <a:srgbClr val="675E47"/>
                </a:solidFill>
                <a:cs typeface="Comic Sans MS"/>
              </a:rPr>
              <a:t>Mandatory</a:t>
            </a:r>
            <a:r>
              <a:rPr lang="en-US" sz="2000" b="1" spc="-26" dirty="0">
                <a:solidFill>
                  <a:srgbClr val="675E47"/>
                </a:solidFill>
                <a:cs typeface="Comic Sans MS"/>
              </a:rPr>
              <a:t> </a:t>
            </a:r>
            <a:r>
              <a:rPr lang="en-US" sz="2000" b="1" spc="-4" dirty="0">
                <a:solidFill>
                  <a:srgbClr val="675E47"/>
                </a:solidFill>
                <a:cs typeface="Comic Sans MS"/>
              </a:rPr>
              <a:t>dependencies (Hard Logic)</a:t>
            </a:r>
            <a:endParaRPr lang="en-US" sz="2000" dirty="0">
              <a:solidFill>
                <a:srgbClr val="675E47"/>
              </a:solidFill>
              <a:cs typeface="Times New Roman"/>
            </a:endParaRPr>
          </a:p>
          <a:p>
            <a:pPr marL="205979" lvl="0" algn="just">
              <a:tabLst>
                <a:tab pos="266700" algn="l"/>
              </a:tabLst>
              <a:defRPr/>
            </a:pPr>
            <a:r>
              <a:rPr lang="en-US" sz="2000" spc="-4" dirty="0" err="1">
                <a:solidFill>
                  <a:srgbClr val="675E47"/>
                </a:solidFill>
                <a:cs typeface="Comic Sans MS"/>
              </a:rPr>
              <a:t>Hukum</a:t>
            </a:r>
            <a:r>
              <a:rPr lang="en-US" sz="2000" spc="-4" dirty="0">
                <a:solidFill>
                  <a:srgbClr val="675E47"/>
                </a:solidFill>
                <a:cs typeface="Comic Sans MS"/>
              </a:rPr>
              <a:t> </a:t>
            </a:r>
            <a:r>
              <a:rPr lang="en-US" sz="2000" dirty="0" err="1">
                <a:solidFill>
                  <a:srgbClr val="675E47"/>
                </a:solidFill>
                <a:cs typeface="Comic Sans MS"/>
              </a:rPr>
              <a:t>atau</a:t>
            </a:r>
            <a:r>
              <a:rPr lang="en-US" sz="2000" dirty="0">
                <a:solidFill>
                  <a:srgbClr val="675E47"/>
                </a:solidFill>
                <a:cs typeface="Comic Sans MS"/>
              </a:rPr>
              <a:t> </a:t>
            </a:r>
            <a:r>
              <a:rPr lang="en-US" sz="2000" dirty="0" err="1">
                <a:solidFill>
                  <a:srgbClr val="675E47"/>
                </a:solidFill>
                <a:cs typeface="Comic Sans MS"/>
              </a:rPr>
              <a:t>kontrak</a:t>
            </a:r>
            <a:r>
              <a:rPr lang="en-US" sz="2000" dirty="0">
                <a:solidFill>
                  <a:srgbClr val="675E47"/>
                </a:solidFill>
                <a:cs typeface="Comic Sans MS"/>
              </a:rPr>
              <a:t> yang </a:t>
            </a:r>
            <a:r>
              <a:rPr lang="en-US" sz="2000" spc="-4" dirty="0" err="1">
                <a:solidFill>
                  <a:srgbClr val="675E47"/>
                </a:solidFill>
                <a:cs typeface="Comic Sans MS"/>
              </a:rPr>
              <a:t>diperlukan</a:t>
            </a:r>
            <a:r>
              <a:rPr lang="en-US" sz="2000" spc="-4" dirty="0">
                <a:solidFill>
                  <a:srgbClr val="675E47"/>
                </a:solidFill>
                <a:cs typeface="Comic Sans MS"/>
              </a:rPr>
              <a:t> </a:t>
            </a:r>
            <a:r>
              <a:rPr lang="en-US" sz="2000" dirty="0" err="1">
                <a:solidFill>
                  <a:srgbClr val="675E47"/>
                </a:solidFill>
                <a:cs typeface="Comic Sans MS"/>
              </a:rPr>
              <a:t>sebagai</a:t>
            </a:r>
            <a:r>
              <a:rPr lang="en-US" sz="2000" dirty="0">
                <a:solidFill>
                  <a:srgbClr val="675E47"/>
                </a:solidFill>
                <a:cs typeface="Comic Sans MS"/>
              </a:rPr>
              <a:t> </a:t>
            </a:r>
            <a:r>
              <a:rPr lang="en-US" sz="2000" spc="-4" dirty="0" err="1">
                <a:solidFill>
                  <a:srgbClr val="675E47"/>
                </a:solidFill>
                <a:cs typeface="Comic Sans MS"/>
              </a:rPr>
              <a:t>dasar</a:t>
            </a:r>
            <a:r>
              <a:rPr lang="en-US" sz="2000" spc="-26" dirty="0">
                <a:solidFill>
                  <a:srgbClr val="675E47"/>
                </a:solidFill>
                <a:cs typeface="Comic Sans MS"/>
              </a:rPr>
              <a:t> </a:t>
            </a:r>
            <a:r>
              <a:rPr lang="en-US" sz="2000" spc="-4" dirty="0" err="1">
                <a:solidFill>
                  <a:srgbClr val="675E47"/>
                </a:solidFill>
                <a:cs typeface="Comic Sans MS"/>
              </a:rPr>
              <a:t>pekerjaan</a:t>
            </a:r>
            <a:r>
              <a:rPr lang="en-US" sz="2000" spc="-4" dirty="0">
                <a:solidFill>
                  <a:srgbClr val="675E47"/>
                </a:solidFill>
                <a:cs typeface="Comic Sans MS"/>
              </a:rPr>
              <a:t>.</a:t>
            </a:r>
            <a:endParaRPr lang="en-US" sz="2000" dirty="0">
              <a:solidFill>
                <a:srgbClr val="675E47"/>
              </a:solidFill>
              <a:cs typeface="Comic Sans MS"/>
            </a:endParaRPr>
          </a:p>
          <a:p>
            <a:pPr marL="205979" lvl="0" algn="just">
              <a:tabLst>
                <a:tab pos="266700" algn="l"/>
              </a:tabLst>
              <a:defRPr/>
            </a:pPr>
            <a:r>
              <a:rPr lang="en-US" sz="2000" spc="-4" dirty="0">
                <a:solidFill>
                  <a:srgbClr val="675E47"/>
                </a:solidFill>
                <a:cs typeface="Comic Sans MS"/>
              </a:rPr>
              <a:t>Mandatory dependencies </a:t>
            </a:r>
            <a:r>
              <a:rPr lang="en-US" sz="2000" dirty="0" err="1">
                <a:solidFill>
                  <a:srgbClr val="675E47"/>
                </a:solidFill>
                <a:cs typeface="Comic Sans MS"/>
              </a:rPr>
              <a:t>sering</a:t>
            </a:r>
            <a:r>
              <a:rPr lang="en-US" sz="2000" dirty="0">
                <a:solidFill>
                  <a:srgbClr val="675E47"/>
                </a:solidFill>
                <a:cs typeface="Comic Sans MS"/>
              </a:rPr>
              <a:t> </a:t>
            </a:r>
            <a:r>
              <a:rPr lang="en-US" sz="2000" spc="-4" dirty="0" err="1">
                <a:solidFill>
                  <a:srgbClr val="675E47"/>
                </a:solidFill>
                <a:cs typeface="Comic Sans MS"/>
              </a:rPr>
              <a:t>disebut</a:t>
            </a:r>
            <a:r>
              <a:rPr lang="en-US" sz="2000" spc="-4" dirty="0">
                <a:solidFill>
                  <a:srgbClr val="675E47"/>
                </a:solidFill>
                <a:cs typeface="Comic Sans MS"/>
              </a:rPr>
              <a:t> </a:t>
            </a:r>
            <a:r>
              <a:rPr lang="en-US" sz="2000" dirty="0" err="1">
                <a:solidFill>
                  <a:srgbClr val="675E47"/>
                </a:solidFill>
                <a:cs typeface="Comic Sans MS"/>
              </a:rPr>
              <a:t>sebagai</a:t>
            </a:r>
            <a:r>
              <a:rPr lang="en-US" sz="2000" dirty="0">
                <a:solidFill>
                  <a:srgbClr val="675E47"/>
                </a:solidFill>
                <a:cs typeface="Comic Sans MS"/>
              </a:rPr>
              <a:t> </a:t>
            </a:r>
            <a:r>
              <a:rPr lang="en-US" sz="2000" dirty="0" err="1">
                <a:solidFill>
                  <a:srgbClr val="675E47"/>
                </a:solidFill>
                <a:cs typeface="Comic Sans MS"/>
              </a:rPr>
              <a:t>logika</a:t>
            </a:r>
            <a:r>
              <a:rPr lang="en-US" sz="2000" dirty="0">
                <a:solidFill>
                  <a:srgbClr val="675E47"/>
                </a:solidFill>
                <a:cs typeface="Comic Sans MS"/>
              </a:rPr>
              <a:t> </a:t>
            </a:r>
            <a:r>
              <a:rPr lang="en-US" sz="2000" spc="-4" dirty="0" err="1">
                <a:solidFill>
                  <a:srgbClr val="675E47"/>
                </a:solidFill>
                <a:cs typeface="Comic Sans MS"/>
              </a:rPr>
              <a:t>keras</a:t>
            </a:r>
            <a:r>
              <a:rPr lang="en-US" sz="2000" spc="-4" dirty="0">
                <a:solidFill>
                  <a:srgbClr val="675E47"/>
                </a:solidFill>
                <a:cs typeface="Comic Sans MS"/>
              </a:rPr>
              <a:t>, </a:t>
            </a:r>
            <a:r>
              <a:rPr lang="en-US" sz="2000" spc="-4" dirty="0" err="1">
                <a:solidFill>
                  <a:srgbClr val="675E47"/>
                </a:solidFill>
                <a:cs typeface="Comic Sans MS"/>
              </a:rPr>
              <a:t>seperti</a:t>
            </a:r>
            <a:r>
              <a:rPr lang="en-US" sz="2000" dirty="0">
                <a:solidFill>
                  <a:srgbClr val="675E47"/>
                </a:solidFill>
                <a:cs typeface="Comic Sans MS"/>
              </a:rPr>
              <a:t> </a:t>
            </a:r>
            <a:r>
              <a:rPr lang="en-US" sz="2000" dirty="0" err="1">
                <a:solidFill>
                  <a:srgbClr val="675E47"/>
                </a:solidFill>
                <a:cs typeface="Comic Sans MS"/>
              </a:rPr>
              <a:t>pada</a:t>
            </a:r>
            <a:r>
              <a:rPr lang="en-US" sz="2000" dirty="0">
                <a:solidFill>
                  <a:srgbClr val="675E47"/>
                </a:solidFill>
                <a:cs typeface="Comic Sans MS"/>
              </a:rPr>
              <a:t> </a:t>
            </a:r>
            <a:r>
              <a:rPr lang="en-US" sz="2000" spc="-4" dirty="0" err="1">
                <a:solidFill>
                  <a:srgbClr val="675E47"/>
                </a:solidFill>
                <a:cs typeface="Comic Sans MS"/>
              </a:rPr>
              <a:t>proyek</a:t>
            </a:r>
            <a:r>
              <a:rPr lang="en-US" sz="2000" spc="-4" dirty="0">
                <a:solidFill>
                  <a:srgbClr val="675E47"/>
                </a:solidFill>
                <a:cs typeface="Comic Sans MS"/>
              </a:rPr>
              <a:t> </a:t>
            </a:r>
            <a:r>
              <a:rPr lang="en-US" sz="2000" dirty="0" err="1">
                <a:solidFill>
                  <a:srgbClr val="675E47"/>
                </a:solidFill>
                <a:cs typeface="Comic Sans MS"/>
              </a:rPr>
              <a:t>konstruksi</a:t>
            </a:r>
            <a:r>
              <a:rPr lang="en-US" sz="2000" dirty="0">
                <a:solidFill>
                  <a:srgbClr val="675E47"/>
                </a:solidFill>
                <a:cs typeface="Comic Sans MS"/>
              </a:rPr>
              <a:t>, </a:t>
            </a:r>
            <a:r>
              <a:rPr lang="en-US" sz="2000" spc="-4" dirty="0">
                <a:solidFill>
                  <a:srgbClr val="675E47"/>
                </a:solidFill>
                <a:cs typeface="Comic Sans MS"/>
              </a:rPr>
              <a:t>di </a:t>
            </a:r>
            <a:r>
              <a:rPr lang="en-US" sz="2000" dirty="0">
                <a:solidFill>
                  <a:srgbClr val="675E47"/>
                </a:solidFill>
                <a:cs typeface="Comic Sans MS"/>
              </a:rPr>
              <a:t>mana </a:t>
            </a:r>
            <a:r>
              <a:rPr lang="en-US" sz="2000" spc="-4" dirty="0" err="1">
                <a:solidFill>
                  <a:srgbClr val="675E47"/>
                </a:solidFill>
                <a:cs typeface="Comic Sans MS"/>
              </a:rPr>
              <a:t>tidak</a:t>
            </a:r>
            <a:r>
              <a:rPr lang="en-US" sz="2000" spc="-4" dirty="0">
                <a:solidFill>
                  <a:srgbClr val="675E47"/>
                </a:solidFill>
                <a:cs typeface="Comic Sans MS"/>
              </a:rPr>
              <a:t> </a:t>
            </a:r>
            <a:r>
              <a:rPr lang="en-US" sz="2000" dirty="0" err="1">
                <a:solidFill>
                  <a:srgbClr val="675E47"/>
                </a:solidFill>
                <a:cs typeface="Comic Sans MS"/>
              </a:rPr>
              <a:t>mungkin</a:t>
            </a:r>
            <a:r>
              <a:rPr lang="en-US" sz="2000" dirty="0">
                <a:solidFill>
                  <a:srgbClr val="675E47"/>
                </a:solidFill>
                <a:cs typeface="Comic Sans MS"/>
              </a:rPr>
              <a:t> </a:t>
            </a:r>
            <a:r>
              <a:rPr lang="en-US" sz="2000" spc="-4" dirty="0" err="1">
                <a:solidFill>
                  <a:srgbClr val="675E47"/>
                </a:solidFill>
                <a:cs typeface="Comic Sans MS"/>
              </a:rPr>
              <a:t>untuk</a:t>
            </a:r>
            <a:r>
              <a:rPr lang="en-US" sz="2000" spc="-4" dirty="0">
                <a:solidFill>
                  <a:srgbClr val="675E47"/>
                </a:solidFill>
                <a:cs typeface="Comic Sans MS"/>
              </a:rPr>
              <a:t> </a:t>
            </a:r>
            <a:r>
              <a:rPr lang="en-US" sz="2000" spc="-4" dirty="0" err="1">
                <a:solidFill>
                  <a:srgbClr val="675E47"/>
                </a:solidFill>
                <a:cs typeface="Comic Sans MS"/>
              </a:rPr>
              <a:t>mendirikan</a:t>
            </a:r>
            <a:r>
              <a:rPr lang="en-US" sz="2000" spc="-4" dirty="0">
                <a:solidFill>
                  <a:srgbClr val="675E47"/>
                </a:solidFill>
                <a:cs typeface="Comic Sans MS"/>
              </a:rPr>
              <a:t>  </a:t>
            </a:r>
            <a:r>
              <a:rPr lang="en-US" sz="2000" dirty="0" err="1">
                <a:solidFill>
                  <a:srgbClr val="675E47"/>
                </a:solidFill>
                <a:cs typeface="Comic Sans MS"/>
              </a:rPr>
              <a:t>suprastruktur</a:t>
            </a:r>
            <a:r>
              <a:rPr lang="en-US" sz="2000" dirty="0">
                <a:solidFill>
                  <a:srgbClr val="675E47"/>
                </a:solidFill>
                <a:cs typeface="Comic Sans MS"/>
              </a:rPr>
              <a:t> </a:t>
            </a:r>
            <a:r>
              <a:rPr lang="en-US" sz="2000" dirty="0" err="1">
                <a:solidFill>
                  <a:srgbClr val="675E47"/>
                </a:solidFill>
                <a:cs typeface="Comic Sans MS"/>
              </a:rPr>
              <a:t>sampai</a:t>
            </a:r>
            <a:r>
              <a:rPr lang="en-US" sz="2000" dirty="0">
                <a:solidFill>
                  <a:srgbClr val="675E47"/>
                </a:solidFill>
                <a:cs typeface="Comic Sans MS"/>
              </a:rPr>
              <a:t> </a:t>
            </a:r>
            <a:r>
              <a:rPr lang="en-US" sz="2000" dirty="0" err="1">
                <a:solidFill>
                  <a:srgbClr val="675E47"/>
                </a:solidFill>
                <a:cs typeface="Comic Sans MS"/>
              </a:rPr>
              <a:t>setelah</a:t>
            </a:r>
            <a:r>
              <a:rPr lang="en-US" sz="2000" dirty="0">
                <a:solidFill>
                  <a:srgbClr val="675E47"/>
                </a:solidFill>
                <a:cs typeface="Comic Sans MS"/>
              </a:rPr>
              <a:t> </a:t>
            </a:r>
            <a:r>
              <a:rPr lang="en-US" sz="2000" dirty="0" err="1">
                <a:solidFill>
                  <a:srgbClr val="675E47"/>
                </a:solidFill>
                <a:cs typeface="Comic Sans MS"/>
              </a:rPr>
              <a:t>pondasi</a:t>
            </a:r>
            <a:r>
              <a:rPr lang="en-US" sz="2000" dirty="0">
                <a:solidFill>
                  <a:srgbClr val="675E47"/>
                </a:solidFill>
                <a:cs typeface="Comic Sans MS"/>
              </a:rPr>
              <a:t> </a:t>
            </a:r>
            <a:r>
              <a:rPr lang="en-US" sz="2000" spc="-4" dirty="0" err="1">
                <a:solidFill>
                  <a:srgbClr val="675E47"/>
                </a:solidFill>
                <a:cs typeface="Comic Sans MS"/>
              </a:rPr>
              <a:t>telah</a:t>
            </a:r>
            <a:r>
              <a:rPr lang="en-US" sz="2000" spc="-53" dirty="0">
                <a:solidFill>
                  <a:srgbClr val="675E47"/>
                </a:solidFill>
                <a:cs typeface="Comic Sans MS"/>
              </a:rPr>
              <a:t> </a:t>
            </a:r>
            <a:r>
              <a:rPr lang="en-US" sz="2000" spc="-4" dirty="0" err="1">
                <a:solidFill>
                  <a:srgbClr val="675E47"/>
                </a:solidFill>
                <a:cs typeface="Comic Sans MS"/>
              </a:rPr>
              <a:t>dibangun</a:t>
            </a:r>
            <a:r>
              <a:rPr lang="en-US" sz="2000" spc="-4" dirty="0">
                <a:solidFill>
                  <a:srgbClr val="675E47"/>
                </a:solidFill>
                <a:cs typeface="Comic Sans MS"/>
              </a:rPr>
              <a:t>.</a:t>
            </a:r>
          </a:p>
          <a:p>
            <a:pPr marL="205979" lvl="0" algn="just">
              <a:tabLst>
                <a:tab pos="266700" algn="l"/>
              </a:tabLst>
              <a:defRPr/>
            </a:pPr>
            <a:endParaRPr lang="en-US" sz="800" dirty="0">
              <a:solidFill>
                <a:srgbClr val="675E47"/>
              </a:solidFill>
              <a:cs typeface="Comic Sans MS"/>
            </a:endParaRPr>
          </a:p>
          <a:p>
            <a:pPr marL="205979" marR="20955" lvl="0" algn="just">
              <a:tabLst>
                <a:tab pos="136922" algn="l"/>
              </a:tabLst>
              <a:defRPr/>
            </a:pPr>
            <a:r>
              <a:rPr lang="en-US" sz="2000" spc="-4" dirty="0">
                <a:solidFill>
                  <a:srgbClr val="675E47"/>
                </a:solidFill>
                <a:cs typeface="Comic Sans MS"/>
              </a:rPr>
              <a:t>Mandatory dependencies </a:t>
            </a:r>
            <a:r>
              <a:rPr lang="en-US" sz="2000" spc="-4" dirty="0" err="1">
                <a:solidFill>
                  <a:srgbClr val="675E47"/>
                </a:solidFill>
                <a:cs typeface="Comic Sans MS"/>
              </a:rPr>
              <a:t>tidak</a:t>
            </a:r>
            <a:r>
              <a:rPr lang="en-US" sz="2000" spc="-4" dirty="0">
                <a:solidFill>
                  <a:srgbClr val="675E47"/>
                </a:solidFill>
                <a:cs typeface="Comic Sans MS"/>
              </a:rPr>
              <a:t> </a:t>
            </a:r>
            <a:r>
              <a:rPr lang="en-US" sz="2000" dirty="0" err="1">
                <a:solidFill>
                  <a:srgbClr val="675E47"/>
                </a:solidFill>
                <a:cs typeface="Comic Sans MS"/>
              </a:rPr>
              <a:t>akan</a:t>
            </a:r>
            <a:r>
              <a:rPr lang="en-US" sz="2000" dirty="0">
                <a:solidFill>
                  <a:srgbClr val="675E47"/>
                </a:solidFill>
                <a:cs typeface="Comic Sans MS"/>
              </a:rPr>
              <a:t> </a:t>
            </a:r>
            <a:r>
              <a:rPr lang="en-US" sz="2000" spc="-4" dirty="0" err="1">
                <a:solidFill>
                  <a:srgbClr val="675E47"/>
                </a:solidFill>
                <a:cs typeface="Comic Sans MS"/>
              </a:rPr>
              <a:t>bingung</a:t>
            </a:r>
            <a:r>
              <a:rPr lang="en-US" sz="2000" spc="-4" dirty="0">
                <a:solidFill>
                  <a:srgbClr val="675E47"/>
                </a:solidFill>
                <a:cs typeface="Comic Sans MS"/>
              </a:rPr>
              <a:t> </a:t>
            </a:r>
            <a:r>
              <a:rPr lang="en-US" sz="2000" dirty="0" err="1">
                <a:solidFill>
                  <a:srgbClr val="675E47"/>
                </a:solidFill>
                <a:cs typeface="Comic Sans MS"/>
              </a:rPr>
              <a:t>mengenai</a:t>
            </a:r>
            <a:r>
              <a:rPr lang="en-US" sz="2000" spc="-8" dirty="0">
                <a:solidFill>
                  <a:srgbClr val="675E47"/>
                </a:solidFill>
                <a:cs typeface="Comic Sans MS"/>
              </a:rPr>
              <a:t> </a:t>
            </a:r>
            <a:r>
              <a:rPr lang="en-US" sz="2000" dirty="0" err="1">
                <a:solidFill>
                  <a:srgbClr val="675E47"/>
                </a:solidFill>
                <a:cs typeface="Comic Sans MS"/>
              </a:rPr>
              <a:t>masalah</a:t>
            </a:r>
            <a:r>
              <a:rPr lang="en-US" sz="2000" spc="-11" dirty="0">
                <a:solidFill>
                  <a:srgbClr val="675E47"/>
                </a:solidFill>
                <a:cs typeface="Comic Sans MS"/>
              </a:rPr>
              <a:t> </a:t>
            </a:r>
            <a:r>
              <a:rPr lang="en-US" sz="2000" spc="-4" dirty="0" err="1">
                <a:solidFill>
                  <a:srgbClr val="675E47"/>
                </a:solidFill>
                <a:cs typeface="Comic Sans MS"/>
              </a:rPr>
              <a:t>jadwal</a:t>
            </a:r>
            <a:r>
              <a:rPr lang="en-US" sz="2000" spc="-4" dirty="0">
                <a:solidFill>
                  <a:srgbClr val="675E47"/>
                </a:solidFill>
                <a:cs typeface="Comic Sans MS"/>
              </a:rPr>
              <a:t> </a:t>
            </a:r>
            <a:r>
              <a:rPr lang="en-US" sz="2000" dirty="0">
                <a:solidFill>
                  <a:srgbClr val="675E47"/>
                </a:solidFill>
                <a:cs typeface="Comic Sans MS"/>
              </a:rPr>
              <a:t> </a:t>
            </a:r>
            <a:r>
              <a:rPr lang="en-US" sz="2000" dirty="0" err="1">
                <a:solidFill>
                  <a:srgbClr val="675E47"/>
                </a:solidFill>
                <a:cs typeface="Comic Sans MS"/>
              </a:rPr>
              <a:t>penugasan</a:t>
            </a:r>
            <a:r>
              <a:rPr lang="en-US" sz="2000" dirty="0">
                <a:solidFill>
                  <a:srgbClr val="675E47"/>
                </a:solidFill>
                <a:cs typeface="Comic Sans MS"/>
              </a:rPr>
              <a:t> </a:t>
            </a:r>
            <a:r>
              <a:rPr lang="en-US" sz="2000" spc="-4" dirty="0" err="1">
                <a:solidFill>
                  <a:srgbClr val="675E47"/>
                </a:solidFill>
                <a:cs typeface="Comic Sans MS"/>
              </a:rPr>
              <a:t>dalam</a:t>
            </a:r>
            <a:r>
              <a:rPr lang="en-US" sz="2000" spc="-4" dirty="0">
                <a:solidFill>
                  <a:srgbClr val="675E47"/>
                </a:solidFill>
                <a:cs typeface="Comic Sans MS"/>
              </a:rPr>
              <a:t> </a:t>
            </a:r>
            <a:r>
              <a:rPr lang="en-US" sz="2000" spc="-4" dirty="0" err="1">
                <a:solidFill>
                  <a:srgbClr val="675E47"/>
                </a:solidFill>
                <a:cs typeface="Comic Sans MS"/>
              </a:rPr>
              <a:t>penjadwalan</a:t>
            </a:r>
            <a:r>
              <a:rPr lang="en-US" sz="2000" spc="-4" dirty="0">
                <a:solidFill>
                  <a:srgbClr val="675E47"/>
                </a:solidFill>
                <a:cs typeface="Comic Sans MS"/>
              </a:rPr>
              <a:t> </a:t>
            </a:r>
            <a:r>
              <a:rPr lang="en-US" sz="2000" dirty="0" err="1">
                <a:solidFill>
                  <a:srgbClr val="675E47"/>
                </a:solidFill>
                <a:cs typeface="Comic Sans MS"/>
              </a:rPr>
              <a:t>karena</a:t>
            </a:r>
            <a:r>
              <a:rPr lang="en-US" sz="2000" dirty="0">
                <a:solidFill>
                  <a:srgbClr val="675E47"/>
                </a:solidFill>
                <a:cs typeface="Comic Sans MS"/>
              </a:rPr>
              <a:t> urutan2 </a:t>
            </a:r>
            <a:r>
              <a:rPr lang="en-US" sz="2000" dirty="0" err="1">
                <a:solidFill>
                  <a:srgbClr val="675E47"/>
                </a:solidFill>
                <a:cs typeface="Comic Sans MS"/>
              </a:rPr>
              <a:t>kegiatannya</a:t>
            </a:r>
            <a:r>
              <a:rPr lang="en-US" sz="2000" dirty="0">
                <a:solidFill>
                  <a:srgbClr val="675E47"/>
                </a:solidFill>
                <a:cs typeface="Comic Sans MS"/>
              </a:rPr>
              <a:t> </a:t>
            </a:r>
            <a:r>
              <a:rPr lang="en-US" sz="2000" dirty="0" err="1">
                <a:solidFill>
                  <a:srgbClr val="675E47"/>
                </a:solidFill>
                <a:cs typeface="Comic Sans MS"/>
              </a:rPr>
              <a:t>memang</a:t>
            </a:r>
            <a:r>
              <a:rPr lang="en-US" sz="2000" dirty="0">
                <a:solidFill>
                  <a:srgbClr val="675E47"/>
                </a:solidFill>
                <a:cs typeface="Comic Sans MS"/>
              </a:rPr>
              <a:t> </a:t>
            </a:r>
            <a:r>
              <a:rPr lang="en-US" sz="2000" spc="-4" dirty="0" err="1">
                <a:solidFill>
                  <a:srgbClr val="675E47"/>
                </a:solidFill>
                <a:cs typeface="Comic Sans MS"/>
              </a:rPr>
              <a:t>harus</a:t>
            </a:r>
            <a:r>
              <a:rPr lang="en-US" sz="2000" spc="-4" dirty="0">
                <a:solidFill>
                  <a:srgbClr val="675E47"/>
                </a:solidFill>
                <a:cs typeface="Comic Sans MS"/>
              </a:rPr>
              <a:t>  </a:t>
            </a:r>
            <a:r>
              <a:rPr lang="en-US" sz="2000" spc="-4" dirty="0" err="1">
                <a:solidFill>
                  <a:srgbClr val="675E47"/>
                </a:solidFill>
                <a:cs typeface="Comic Sans MS"/>
              </a:rPr>
              <a:t>dikerjakan</a:t>
            </a:r>
            <a:r>
              <a:rPr lang="en-US" sz="2000" spc="-4" dirty="0">
                <a:solidFill>
                  <a:srgbClr val="675E47"/>
                </a:solidFill>
                <a:cs typeface="Comic Sans MS"/>
              </a:rPr>
              <a:t> </a:t>
            </a:r>
            <a:r>
              <a:rPr lang="en-US" sz="2000" dirty="0" err="1">
                <a:solidFill>
                  <a:srgbClr val="675E47"/>
                </a:solidFill>
                <a:cs typeface="Comic Sans MS"/>
              </a:rPr>
              <a:t>sesuai</a:t>
            </a:r>
            <a:r>
              <a:rPr lang="en-US" sz="2000" spc="-49" dirty="0">
                <a:solidFill>
                  <a:srgbClr val="675E47"/>
                </a:solidFill>
                <a:cs typeface="Comic Sans MS"/>
              </a:rPr>
              <a:t> </a:t>
            </a:r>
            <a:r>
              <a:rPr lang="en-US" sz="2000" dirty="0" err="1">
                <a:solidFill>
                  <a:srgbClr val="675E47"/>
                </a:solidFill>
                <a:cs typeface="Comic Sans MS"/>
              </a:rPr>
              <a:t>urutan</a:t>
            </a:r>
            <a:r>
              <a:rPr lang="en-US" sz="2000" dirty="0">
                <a:solidFill>
                  <a:srgbClr val="675E47"/>
                </a:solidFill>
                <a:cs typeface="Comic Sans MS"/>
              </a:rPr>
              <a:t>.</a:t>
            </a:r>
          </a:p>
        </p:txBody>
      </p:sp>
      <p:sp>
        <p:nvSpPr>
          <p:cNvPr id="8" name="Freeform 7"/>
          <p:cNvSpPr/>
          <p:nvPr/>
        </p:nvSpPr>
        <p:spPr>
          <a:xfrm>
            <a:off x="184706" y="832514"/>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9" name="Freeform 8"/>
          <p:cNvSpPr/>
          <p:nvPr/>
        </p:nvSpPr>
        <p:spPr>
          <a:xfrm>
            <a:off x="184706" y="1531215"/>
            <a:ext cx="1944345"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Tree>
    <p:extLst>
      <p:ext uri="{BB962C8B-B14F-4D97-AF65-F5344CB8AC3E}">
        <p14:creationId xmlns:p14="http://schemas.microsoft.com/office/powerpoint/2010/main" val="389325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Tools &amp; Techniques</a:t>
            </a:r>
          </a:p>
        </p:txBody>
      </p:sp>
      <p:pic>
        <p:nvPicPr>
          <p:cNvPr id="13" name="Picture 12"/>
          <p:cNvPicPr/>
          <p:nvPr/>
        </p:nvPicPr>
        <p:blipFill>
          <a:blip r:embed="rId2" cstate="print"/>
          <a:srcRect/>
          <a:stretch>
            <a:fillRect/>
          </a:stretch>
        </p:blipFill>
        <p:spPr bwMode="auto">
          <a:xfrm>
            <a:off x="10754436" y="75562"/>
            <a:ext cx="900750" cy="756952"/>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1260537208"/>
              </p:ext>
            </p:extLst>
          </p:nvPr>
        </p:nvGraphicFramePr>
        <p:xfrm>
          <a:off x="2440639" y="907576"/>
          <a:ext cx="8690159" cy="72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2469558" y="1779669"/>
            <a:ext cx="8690159" cy="4961008"/>
            <a:chOff x="2497612" y="1901416"/>
            <a:chExt cx="8690159" cy="4658142"/>
          </a:xfrm>
          <a:solidFill>
            <a:schemeClr val="accent4">
              <a:lumMod val="20000"/>
              <a:lumOff val="80000"/>
            </a:schemeClr>
          </a:solidFill>
        </p:grpSpPr>
        <p:sp>
          <p:nvSpPr>
            <p:cNvPr id="8" name="object 3"/>
            <p:cNvSpPr txBox="1"/>
            <p:nvPr/>
          </p:nvSpPr>
          <p:spPr>
            <a:xfrm>
              <a:off x="2497612" y="1901416"/>
              <a:ext cx="8633186" cy="1560529"/>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0" tIns="0" rIns="0" bIns="0" rtlCol="0">
              <a:spAutoFit/>
            </a:bodyPr>
            <a:lstStyle/>
            <a:p>
              <a:pPr marL="9525" lvl="0" algn="just">
                <a:tabLst>
                  <a:tab pos="266700" algn="l"/>
                </a:tabLst>
                <a:defRPr/>
              </a:pPr>
              <a:r>
                <a:rPr lang="en-US" b="1" spc="-4" dirty="0">
                  <a:cs typeface="Comic Sans MS"/>
                </a:rPr>
                <a:t>b. Discretionary</a:t>
              </a:r>
              <a:r>
                <a:rPr lang="en-US" b="1" dirty="0">
                  <a:cs typeface="Comic Sans MS"/>
                </a:rPr>
                <a:t> </a:t>
              </a:r>
              <a:r>
                <a:rPr lang="en-US" b="1" spc="-8" dirty="0" err="1">
                  <a:cs typeface="Comic Sans MS"/>
                </a:rPr>
                <a:t>dependencie</a:t>
              </a:r>
              <a:r>
                <a:rPr lang="en-US" b="1" spc="-8" dirty="0">
                  <a:cs typeface="Comic Sans MS"/>
                </a:rPr>
                <a:t> (Soft Logic)</a:t>
              </a:r>
              <a:endParaRPr kumimoji="0" lang="en-US" b="0" i="0" u="none" strike="noStrike" kern="1200" cap="none" spc="-4" normalizeH="0" baseline="0" noProof="0" dirty="0">
                <a:ln>
                  <a:noFill/>
                </a:ln>
                <a:solidFill>
                  <a:srgbClr val="675E47"/>
                </a:solidFill>
                <a:effectLst/>
                <a:uLnTx/>
                <a:uFillTx/>
                <a:latin typeface="Calibri"/>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tab pos="266700" algn="l"/>
                </a:tabLst>
                <a:defRPr/>
              </a:pPr>
              <a:endParaRPr lang="en-US" spc="-4" dirty="0">
                <a:solidFill>
                  <a:srgbClr val="675E47"/>
                </a:solidFill>
                <a:latin typeface="Calibri"/>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tab pos="266700" algn="l"/>
                </a:tabLst>
                <a:defRPr/>
              </a:pPr>
              <a:r>
                <a:rPr kumimoji="0" b="0" i="0" u="none" strike="noStrike" kern="1200" cap="none" spc="-4" normalizeH="0" baseline="0" noProof="0" dirty="0" err="1">
                  <a:ln>
                    <a:noFill/>
                  </a:ln>
                  <a:solidFill>
                    <a:srgbClr val="675E47"/>
                  </a:solidFill>
                  <a:effectLst/>
                  <a:uLnTx/>
                  <a:uFillTx/>
                  <a:latin typeface="Calibri"/>
                  <a:cs typeface="Comic Sans MS"/>
                </a:rPr>
                <a:t>Dependensi</a:t>
              </a:r>
              <a:r>
                <a:rPr kumimoji="0" lang="en-US"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a:ln>
                    <a:noFill/>
                  </a:ln>
                  <a:solidFill>
                    <a:srgbClr val="675E47"/>
                  </a:solidFill>
                  <a:effectLst/>
                  <a:uLnTx/>
                  <a:uFillTx/>
                  <a:latin typeface="Calibri"/>
                  <a:cs typeface="Comic Sans MS"/>
                </a:rPr>
                <a:t>Discretionary ditetapkan </a:t>
              </a:r>
              <a:r>
                <a:rPr kumimoji="0" b="0" i="0" u="none" strike="noStrike" kern="1200" cap="none" spc="-4" normalizeH="0" baseline="0" noProof="0" dirty="0" err="1">
                  <a:ln>
                    <a:noFill/>
                  </a:ln>
                  <a:solidFill>
                    <a:srgbClr val="675E47"/>
                  </a:solidFill>
                  <a:effectLst/>
                  <a:uLnTx/>
                  <a:uFillTx/>
                  <a:latin typeface="Calibri"/>
                  <a:cs typeface="Comic Sans MS"/>
                </a:rPr>
                <a:t>berdasarkan</a:t>
              </a:r>
              <a:r>
                <a:rPr kumimoji="0"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0" normalizeH="0" baseline="0" noProof="0" dirty="0" err="1">
                  <a:ln>
                    <a:noFill/>
                  </a:ln>
                  <a:solidFill>
                    <a:srgbClr val="675E47"/>
                  </a:solidFill>
                  <a:effectLst/>
                  <a:uLnTx/>
                  <a:uFillTx/>
                  <a:latin typeface="Calibri"/>
                  <a:cs typeface="Comic Sans MS"/>
                </a:rPr>
                <a:t>pengetahuan</a:t>
              </a:r>
              <a:r>
                <a:rPr kumimoji="0" b="0" i="0" u="none" strike="noStrike" kern="1200" cap="none" spc="30"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err="1">
                  <a:ln>
                    <a:noFill/>
                  </a:ln>
                  <a:solidFill>
                    <a:srgbClr val="675E47"/>
                  </a:solidFill>
                  <a:effectLst/>
                  <a:uLnTx/>
                  <a:uFillTx/>
                  <a:latin typeface="Calibri"/>
                  <a:cs typeface="Comic Sans MS"/>
                </a:rPr>
                <a:t>tentang</a:t>
              </a:r>
              <a:r>
                <a:rPr kumimoji="0" lang="en-US" b="0" i="0" u="none" strike="noStrike" kern="1200" cap="none" spc="0"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err="1">
                  <a:ln>
                    <a:noFill/>
                  </a:ln>
                  <a:solidFill>
                    <a:srgbClr val="675E47"/>
                  </a:solidFill>
                  <a:effectLst/>
                  <a:uLnTx/>
                  <a:uFillTx/>
                  <a:latin typeface="Calibri"/>
                  <a:cs typeface="Comic Sans MS"/>
                </a:rPr>
                <a:t>praktek</a:t>
              </a:r>
              <a:r>
                <a:rPr kumimoji="0" b="0" i="0" u="none" strike="noStrike" kern="1200" cap="none" spc="-4" normalizeH="0" baseline="0" noProof="0" dirty="0">
                  <a:ln>
                    <a:noFill/>
                  </a:ln>
                  <a:solidFill>
                    <a:srgbClr val="675E47"/>
                  </a:solidFill>
                  <a:effectLst/>
                  <a:uLnTx/>
                  <a:uFillTx/>
                  <a:latin typeface="Calibri"/>
                  <a:cs typeface="Comic Sans MS"/>
                </a:rPr>
                <a:t> terbaik dalam </a:t>
              </a:r>
              <a:r>
                <a:rPr kumimoji="0" b="0" i="0" u="none" strike="noStrike" kern="1200" cap="none" spc="0" normalizeH="0" baseline="0" noProof="0" dirty="0">
                  <a:ln>
                    <a:noFill/>
                  </a:ln>
                  <a:solidFill>
                    <a:srgbClr val="675E47"/>
                  </a:solidFill>
                  <a:effectLst/>
                  <a:uLnTx/>
                  <a:uFillTx/>
                  <a:latin typeface="Calibri"/>
                  <a:cs typeface="Comic Sans MS"/>
                </a:rPr>
                <a:t>area </a:t>
              </a:r>
              <a:r>
                <a:rPr kumimoji="0" b="0" i="0" u="none" strike="noStrike" kern="1200" cap="none" spc="-4" normalizeH="0" baseline="0" noProof="0" dirty="0" err="1">
                  <a:ln>
                    <a:noFill/>
                  </a:ln>
                  <a:solidFill>
                    <a:srgbClr val="675E47"/>
                  </a:solidFill>
                  <a:effectLst/>
                  <a:uLnTx/>
                  <a:uFillTx/>
                  <a:latin typeface="Calibri"/>
                  <a:cs typeface="Comic Sans MS"/>
                </a:rPr>
                <a:t>pekerjaan</a:t>
              </a:r>
              <a:r>
                <a:rPr kumimoji="0"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err="1">
                  <a:ln>
                    <a:noFill/>
                  </a:ln>
                  <a:solidFill>
                    <a:srgbClr val="675E47"/>
                  </a:solidFill>
                  <a:effectLst/>
                  <a:uLnTx/>
                  <a:uFillTx/>
                  <a:latin typeface="Calibri"/>
                  <a:cs typeface="Comic Sans MS"/>
                </a:rPr>
                <a:t>tertentu</a:t>
              </a:r>
              <a:r>
                <a:rPr kumimoji="0" b="0" i="0" u="none" strike="noStrike" kern="1200" cap="none" spc="-4" normalizeH="0" baseline="0" noProof="0" dirty="0">
                  <a:ln>
                    <a:noFill/>
                  </a:ln>
                  <a:solidFill>
                    <a:srgbClr val="675E47"/>
                  </a:solidFill>
                  <a:effectLst/>
                  <a:uLnTx/>
                  <a:uFillTx/>
                  <a:latin typeface="Calibri"/>
                  <a:cs typeface="Comic Sans MS"/>
                </a:rPr>
                <a:t> dari proyek dimana  </a:t>
              </a:r>
              <a:r>
                <a:rPr kumimoji="0" b="0" i="0" u="none" strike="noStrike" kern="1200" cap="none" spc="0" normalizeH="0" baseline="0" noProof="0" dirty="0">
                  <a:ln>
                    <a:noFill/>
                  </a:ln>
                  <a:solidFill>
                    <a:srgbClr val="675E47"/>
                  </a:solidFill>
                  <a:effectLst/>
                  <a:uLnTx/>
                  <a:uFillTx/>
                  <a:latin typeface="Calibri"/>
                  <a:cs typeface="Comic Sans MS"/>
                </a:rPr>
                <a:t>urutan </a:t>
              </a:r>
              <a:r>
                <a:rPr kumimoji="0" b="0" i="0" u="none" strike="noStrike" kern="1200" cap="none" spc="-4" normalizeH="0" baseline="0" noProof="0" dirty="0">
                  <a:ln>
                    <a:noFill/>
                  </a:ln>
                  <a:solidFill>
                    <a:srgbClr val="675E47"/>
                  </a:solidFill>
                  <a:effectLst/>
                  <a:uLnTx/>
                  <a:uFillTx/>
                  <a:latin typeface="Calibri"/>
                  <a:cs typeface="Comic Sans MS"/>
                </a:rPr>
                <a:t>pekerjaan memiliki </a:t>
              </a:r>
              <a:r>
                <a:rPr kumimoji="0" b="0" i="0" u="none" strike="noStrike" kern="1200" cap="none" spc="-4" normalizeH="0" baseline="0" noProof="0" dirty="0" err="1">
                  <a:ln>
                    <a:noFill/>
                  </a:ln>
                  <a:solidFill>
                    <a:srgbClr val="675E47"/>
                  </a:solidFill>
                  <a:effectLst/>
                  <a:uLnTx/>
                  <a:uFillTx/>
                  <a:latin typeface="Calibri"/>
                  <a:cs typeface="Comic Sans MS"/>
                </a:rPr>
                <a:t>banyak</a:t>
              </a:r>
              <a:r>
                <a:rPr kumimoji="0"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0" normalizeH="0" baseline="0" noProof="0" dirty="0" err="1">
                  <a:ln>
                    <a:noFill/>
                  </a:ln>
                  <a:solidFill>
                    <a:srgbClr val="675E47"/>
                  </a:solidFill>
                  <a:effectLst/>
                  <a:uLnTx/>
                  <a:uFillTx/>
                  <a:latin typeface="Calibri"/>
                  <a:cs typeface="Comic Sans MS"/>
                </a:rPr>
                <a:t>pilihan</a:t>
              </a:r>
              <a:r>
                <a:rPr kumimoji="0" b="0" i="0" u="none" strike="noStrike" kern="1200" cap="none" spc="0"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a:ln>
                    <a:noFill/>
                  </a:ln>
                  <a:solidFill>
                    <a:srgbClr val="675E47"/>
                  </a:solidFill>
                  <a:effectLst/>
                  <a:uLnTx/>
                  <a:uFillTx/>
                  <a:latin typeface="Calibri"/>
                  <a:cs typeface="Comic Sans MS"/>
                </a:rPr>
                <a:t>Jadi tidak </a:t>
              </a:r>
              <a:r>
                <a:rPr kumimoji="0" b="0" i="0" u="none" strike="noStrike" kern="1200" cap="none" spc="0" normalizeH="0" baseline="0" noProof="0" dirty="0">
                  <a:ln>
                    <a:noFill/>
                  </a:ln>
                  <a:solidFill>
                    <a:srgbClr val="675E47"/>
                  </a:solidFill>
                  <a:effectLst/>
                  <a:uLnTx/>
                  <a:uFillTx/>
                  <a:latin typeface="Calibri"/>
                  <a:cs typeface="Comic Sans MS"/>
                </a:rPr>
                <a:t>hanya ada satu  urutan </a:t>
              </a:r>
              <a:r>
                <a:rPr kumimoji="0" b="0" i="0" u="none" strike="noStrike" kern="1200" cap="none" spc="-4" normalizeH="0" baseline="0" noProof="0" dirty="0">
                  <a:ln>
                    <a:noFill/>
                  </a:ln>
                  <a:solidFill>
                    <a:srgbClr val="675E47"/>
                  </a:solidFill>
                  <a:effectLst/>
                  <a:uLnTx/>
                  <a:uFillTx/>
                  <a:latin typeface="Calibri"/>
                  <a:cs typeface="Comic Sans MS"/>
                </a:rPr>
                <a:t>wajib pekerjaan. Yang </a:t>
              </a:r>
              <a:r>
                <a:rPr kumimoji="0" b="0" i="0" u="none" strike="noStrike" kern="1200" cap="none" spc="0" normalizeH="0" baseline="0" noProof="0" dirty="0">
                  <a:ln>
                    <a:noFill/>
                  </a:ln>
                  <a:solidFill>
                    <a:srgbClr val="675E47"/>
                  </a:solidFill>
                  <a:effectLst/>
                  <a:uLnTx/>
                  <a:uFillTx/>
                  <a:latin typeface="Calibri"/>
                  <a:cs typeface="Comic Sans MS"/>
                </a:rPr>
                <a:t>menentukan </a:t>
              </a:r>
              <a:r>
                <a:rPr kumimoji="0" b="0" i="0" u="none" strike="noStrike" kern="1200" cap="none" spc="-4" normalizeH="0" baseline="0" noProof="0" dirty="0" err="1">
                  <a:ln>
                    <a:noFill/>
                  </a:ln>
                  <a:solidFill>
                    <a:srgbClr val="675E47"/>
                  </a:solidFill>
                  <a:effectLst/>
                  <a:uLnTx/>
                  <a:uFillTx/>
                  <a:latin typeface="Calibri"/>
                  <a:cs typeface="Comic Sans MS"/>
                </a:rPr>
                <a:t>dependensi</a:t>
              </a:r>
              <a:r>
                <a:rPr kumimoji="0"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err="1">
                  <a:ln>
                    <a:noFill/>
                  </a:ln>
                  <a:solidFill>
                    <a:srgbClr val="675E47"/>
                  </a:solidFill>
                  <a:effectLst/>
                  <a:uLnTx/>
                  <a:uFillTx/>
                  <a:latin typeface="Calibri"/>
                  <a:cs typeface="Comic Sans MS"/>
                </a:rPr>
                <a:t>diskresioner</a:t>
              </a:r>
              <a:r>
                <a:rPr kumimoji="0" lang="en-US" b="0" i="0" u="none" strike="noStrike" kern="1200" cap="none" spc="-4" normalizeH="0" baseline="0" noProof="0" dirty="0">
                  <a:ln>
                    <a:noFill/>
                  </a:ln>
                  <a:solidFill>
                    <a:srgbClr val="675E47"/>
                  </a:solidFill>
                  <a:effectLst/>
                  <a:uLnTx/>
                  <a:uFillTx/>
                  <a:latin typeface="Calibri"/>
                  <a:cs typeface="Comic Sans MS"/>
                </a:rPr>
                <a:t> </a:t>
              </a:r>
              <a:r>
                <a:rPr kumimoji="0" b="0" i="0" u="none" strike="noStrike" kern="1200" cap="none" spc="0" normalizeH="0" baseline="0" noProof="0" dirty="0" err="1">
                  <a:ln>
                    <a:noFill/>
                  </a:ln>
                  <a:solidFill>
                    <a:srgbClr val="675E47"/>
                  </a:solidFill>
                  <a:effectLst/>
                  <a:uLnTx/>
                  <a:uFillTx/>
                  <a:latin typeface="Calibri"/>
                  <a:cs typeface="Comic Sans MS"/>
                </a:rPr>
                <a:t>selama</a:t>
              </a:r>
              <a:r>
                <a:rPr kumimoji="0" b="0" i="0" u="none" strike="noStrike" kern="1200" cap="none" spc="0" normalizeH="0" baseline="0" noProof="0" dirty="0">
                  <a:ln>
                    <a:noFill/>
                  </a:ln>
                  <a:solidFill>
                    <a:srgbClr val="675E47"/>
                  </a:solidFill>
                  <a:effectLst/>
                  <a:uLnTx/>
                  <a:uFillTx/>
                  <a:latin typeface="Calibri"/>
                  <a:cs typeface="Comic Sans MS"/>
                </a:rPr>
                <a:t> proses </a:t>
              </a:r>
              <a:r>
                <a:rPr kumimoji="0" b="0" i="0" u="none" strike="noStrike" kern="1200" cap="none" spc="-4" normalizeH="0" baseline="0" noProof="0" dirty="0">
                  <a:ln>
                    <a:noFill/>
                  </a:ln>
                  <a:solidFill>
                    <a:srgbClr val="675E47"/>
                  </a:solidFill>
                  <a:effectLst/>
                  <a:uLnTx/>
                  <a:uFillTx/>
                  <a:latin typeface="Calibri"/>
                  <a:cs typeface="Comic Sans MS"/>
                </a:rPr>
                <a:t>sekuensing </a:t>
              </a:r>
              <a:r>
                <a:rPr kumimoji="0" b="0" i="0" u="none" strike="noStrike" kern="1200" cap="none" spc="0" normalizeH="0" baseline="0" noProof="0" dirty="0">
                  <a:ln>
                    <a:noFill/>
                  </a:ln>
                  <a:solidFill>
                    <a:srgbClr val="675E47"/>
                  </a:solidFill>
                  <a:effectLst/>
                  <a:uLnTx/>
                  <a:uFillTx/>
                  <a:latin typeface="Calibri"/>
                  <a:cs typeface="Comic Sans MS"/>
                </a:rPr>
                <a:t>kegiatan  adalah </a:t>
              </a:r>
              <a:r>
                <a:rPr kumimoji="0" b="0" i="0" u="none" strike="noStrike" kern="1200" cap="none" spc="-4" normalizeH="0" baseline="0" noProof="0" dirty="0">
                  <a:ln>
                    <a:noFill/>
                  </a:ln>
                  <a:solidFill>
                    <a:srgbClr val="675E47"/>
                  </a:solidFill>
                  <a:effectLst/>
                  <a:uLnTx/>
                  <a:uFillTx/>
                  <a:latin typeface="Calibri"/>
                  <a:cs typeface="Comic Sans MS"/>
                </a:rPr>
                <a:t>tim</a:t>
              </a:r>
              <a:r>
                <a:rPr kumimoji="0" b="0" i="0" u="none" strike="noStrike" kern="1200" cap="none" spc="-45" normalizeH="0" baseline="0" noProof="0" dirty="0">
                  <a:ln>
                    <a:noFill/>
                  </a:ln>
                  <a:solidFill>
                    <a:srgbClr val="675E47"/>
                  </a:solidFill>
                  <a:effectLst/>
                  <a:uLnTx/>
                  <a:uFillTx/>
                  <a:latin typeface="Calibri"/>
                  <a:cs typeface="Comic Sans MS"/>
                </a:rPr>
                <a:t> </a:t>
              </a:r>
              <a:r>
                <a:rPr kumimoji="0" b="0" i="0" u="none" strike="noStrike" kern="1200" cap="none" spc="-4" normalizeH="0" baseline="0" noProof="0" dirty="0">
                  <a:ln>
                    <a:noFill/>
                  </a:ln>
                  <a:solidFill>
                    <a:srgbClr val="675E47"/>
                  </a:solidFill>
                  <a:effectLst/>
                  <a:uLnTx/>
                  <a:uFillTx/>
                  <a:latin typeface="Calibri"/>
                  <a:cs typeface="Comic Sans MS"/>
                </a:rPr>
                <a:t>proyek.</a:t>
              </a:r>
              <a:endParaRPr kumimoji="0" b="0" i="0" u="none" strike="noStrike" kern="1200" cap="none" spc="0" normalizeH="0" baseline="0" noProof="0" dirty="0">
                <a:ln>
                  <a:noFill/>
                </a:ln>
                <a:solidFill>
                  <a:srgbClr val="675E47"/>
                </a:solidFill>
                <a:effectLst/>
                <a:uLnTx/>
                <a:uFillTx/>
                <a:latin typeface="Calibri"/>
                <a:cs typeface="Comic Sans MS"/>
              </a:endParaRPr>
            </a:p>
          </p:txBody>
        </p:sp>
        <p:sp>
          <p:nvSpPr>
            <p:cNvPr id="9" name="object 2"/>
            <p:cNvSpPr txBox="1"/>
            <p:nvPr/>
          </p:nvSpPr>
          <p:spPr>
            <a:xfrm>
              <a:off x="2497612" y="3560404"/>
              <a:ext cx="8633186" cy="1474763"/>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0" tIns="0" rIns="0" bIns="0" rtlCol="0">
              <a:spAutoFit/>
            </a:bodyPr>
            <a:lstStyle/>
            <a:p>
              <a:pPr marL="9525" marR="0" lvl="0" indent="0" algn="just" defTabSz="914400" rtl="0" eaLnBrk="1" fontAlgn="auto" latinLnBrk="0" hangingPunct="1">
                <a:lnSpc>
                  <a:spcPct val="100000"/>
                </a:lnSpc>
                <a:spcBef>
                  <a:spcPts val="0"/>
                </a:spcBef>
                <a:spcAft>
                  <a:spcPts val="0"/>
                </a:spcAft>
                <a:buClrTx/>
                <a:buSzTx/>
                <a:buFontTx/>
                <a:buNone/>
                <a:tabLst/>
                <a:defRPr/>
              </a:pPr>
              <a:r>
                <a:rPr kumimoji="0" b="1" i="0" u="none" strike="noStrike" kern="1200" cap="none" spc="-4" normalizeH="0" baseline="0" noProof="0" dirty="0">
                  <a:ln>
                    <a:noFill/>
                  </a:ln>
                  <a:solidFill>
                    <a:srgbClr val="675E47"/>
                  </a:solidFill>
                  <a:effectLst/>
                  <a:uLnTx/>
                  <a:uFillTx/>
                  <a:latin typeface="Calibri"/>
                  <a:ea typeface="+mn-ea"/>
                  <a:cs typeface="Comic Sans MS"/>
                </a:rPr>
                <a:t>c. </a:t>
              </a:r>
              <a:r>
                <a:rPr kumimoji="0" b="1" i="0" u="none" strike="noStrike" kern="1200" cap="none" spc="-8" normalizeH="0" baseline="0" noProof="0" dirty="0">
                  <a:ln>
                    <a:noFill/>
                  </a:ln>
                  <a:solidFill>
                    <a:srgbClr val="675E47"/>
                  </a:solidFill>
                  <a:effectLst/>
                  <a:uLnTx/>
                  <a:uFillTx/>
                  <a:latin typeface="Calibri"/>
                  <a:ea typeface="+mn-ea"/>
                  <a:cs typeface="Comic Sans MS"/>
                </a:rPr>
                <a:t>External</a:t>
              </a:r>
              <a:r>
                <a:rPr kumimoji="0" b="1" i="0" u="none" strike="noStrike" kern="1200" cap="none" spc="4" normalizeH="0" baseline="0" noProof="0" dirty="0">
                  <a:ln>
                    <a:noFill/>
                  </a:ln>
                  <a:solidFill>
                    <a:srgbClr val="675E47"/>
                  </a:solidFill>
                  <a:effectLst/>
                  <a:uLnTx/>
                  <a:uFillTx/>
                  <a:latin typeface="Calibri"/>
                  <a:ea typeface="+mn-ea"/>
                  <a:cs typeface="Comic Sans MS"/>
                </a:rPr>
                <a:t> </a:t>
              </a:r>
              <a:r>
                <a:rPr kumimoji="0" b="1" i="0" u="none" strike="noStrike" kern="1200" cap="none" spc="-8" normalizeH="0" baseline="0" noProof="0" dirty="0">
                  <a:ln>
                    <a:noFill/>
                  </a:ln>
                  <a:solidFill>
                    <a:srgbClr val="675E47"/>
                  </a:solidFill>
                  <a:effectLst/>
                  <a:uLnTx/>
                  <a:uFillTx/>
                  <a:latin typeface="Calibri"/>
                  <a:ea typeface="+mn-ea"/>
                  <a:cs typeface="Comic Sans MS"/>
                </a:rPr>
                <a:t>dependencies</a:t>
              </a:r>
              <a:endParaRPr kumimoji="0" b="0" i="0" u="none" strike="noStrike" kern="1200" cap="none" spc="0" normalizeH="0" baseline="0" noProof="0" dirty="0">
                <a:ln>
                  <a:noFill/>
                </a:ln>
                <a:solidFill>
                  <a:srgbClr val="675E47"/>
                </a:solidFill>
                <a:effectLst/>
                <a:uLnTx/>
                <a:uFillTx/>
                <a:latin typeface="Calibri"/>
                <a:ea typeface="+mn-ea"/>
                <a:cs typeface="Comic Sans MS"/>
              </a:endParaRPr>
            </a:p>
            <a:p>
              <a:pPr marL="257175" marR="3810" lvl="0" indent="-257175" algn="just" defTabSz="914400" rtl="0" eaLnBrk="1" fontAlgn="auto" latinLnBrk="0" hangingPunct="1">
                <a:lnSpc>
                  <a:spcPct val="100000"/>
                </a:lnSpc>
                <a:spcBef>
                  <a:spcPts val="743"/>
                </a:spcBef>
                <a:spcAft>
                  <a:spcPts val="0"/>
                </a:spcAft>
                <a:buClrTx/>
                <a:buSzTx/>
                <a:buFontTx/>
                <a:buNone/>
                <a:tabLst>
                  <a:tab pos="266700" algn="l"/>
                </a:tabLst>
                <a:defRPr/>
              </a:pPr>
              <a:r>
                <a:rPr kumimoji="0" lang="en-US" b="0" i="0" u="none" strike="noStrike" kern="1200" cap="none" spc="-124" normalizeH="0" baseline="0" noProof="0" dirty="0">
                  <a:ln>
                    <a:noFill/>
                  </a:ln>
                  <a:solidFill>
                    <a:srgbClr val="675E47"/>
                  </a:solidFill>
                  <a:effectLst/>
                  <a:uLnTx/>
                  <a:uFillTx/>
                  <a:latin typeface="Calibri"/>
                  <a:ea typeface="+mn-ea"/>
                  <a:cs typeface="Microsoft Sans Serif"/>
                </a:rPr>
                <a:t>	</a:t>
              </a:r>
              <a:r>
                <a:rPr kumimoji="0" b="0" i="0" u="none" strike="noStrike" kern="1200" cap="none" spc="-4" normalizeH="0" baseline="0" noProof="0" dirty="0">
                  <a:ln>
                    <a:noFill/>
                  </a:ln>
                  <a:solidFill>
                    <a:srgbClr val="675E47"/>
                  </a:solidFill>
                  <a:effectLst/>
                  <a:uLnTx/>
                  <a:uFillTx/>
                  <a:latin typeface="Calibri"/>
                  <a:ea typeface="+mn-ea"/>
                  <a:cs typeface="Comic Sans MS"/>
                </a:rPr>
                <a:t>External dependencies melibatkan</a:t>
              </a:r>
              <a:r>
                <a:rPr kumimoji="0" b="0" i="0" u="none" strike="noStrike" kern="1200" cap="none" spc="30"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a:ln>
                    <a:noFill/>
                  </a:ln>
                  <a:solidFill>
                    <a:srgbClr val="675E47"/>
                  </a:solidFill>
                  <a:effectLst/>
                  <a:uLnTx/>
                  <a:uFillTx/>
                  <a:latin typeface="Calibri"/>
                  <a:ea typeface="+mn-ea"/>
                  <a:cs typeface="Comic Sans MS"/>
                </a:rPr>
                <a:t>hubungan</a:t>
              </a:r>
              <a:r>
                <a:rPr kumimoji="0" b="0" i="0" u="none" strike="noStrike" kern="1200" cap="none" spc="8"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a:ln>
                    <a:noFill/>
                  </a:ln>
                  <a:solidFill>
                    <a:srgbClr val="675E47"/>
                  </a:solidFill>
                  <a:effectLst/>
                  <a:uLnTx/>
                  <a:uFillTx/>
                  <a:latin typeface="Calibri"/>
                  <a:ea typeface="+mn-ea"/>
                  <a:cs typeface="Comic Sans MS"/>
                </a:rPr>
                <a:t>antara  kegiatan </a:t>
              </a:r>
              <a:r>
                <a:rPr kumimoji="0" b="0" i="0" u="none" strike="noStrike" kern="1200" cap="none" spc="-8" normalizeH="0" baseline="0" noProof="0" dirty="0" err="1">
                  <a:ln>
                    <a:noFill/>
                  </a:ln>
                  <a:solidFill>
                    <a:srgbClr val="675E47"/>
                  </a:solidFill>
                  <a:effectLst/>
                  <a:uLnTx/>
                  <a:uFillTx/>
                  <a:latin typeface="Calibri"/>
                  <a:ea typeface="+mn-ea"/>
                  <a:cs typeface="Comic Sans MS"/>
                </a:rPr>
                <a:t>proyek</a:t>
              </a:r>
              <a:r>
                <a:rPr kumimoji="0" b="0" i="0" u="none" strike="noStrike" kern="1200" cap="none" spc="-8" normalizeH="0" baseline="0" noProof="0" dirty="0">
                  <a:ln>
                    <a:noFill/>
                  </a:ln>
                  <a:solidFill>
                    <a:srgbClr val="675E47"/>
                  </a:solidFill>
                  <a:effectLst/>
                  <a:uLnTx/>
                  <a:uFillTx/>
                  <a:latin typeface="Calibri"/>
                  <a:ea typeface="+mn-ea"/>
                  <a:cs typeface="Comic Sans MS"/>
                </a:rPr>
                <a:t> </a:t>
              </a:r>
              <a:r>
                <a:rPr kumimoji="0" b="0" i="0" u="none" strike="noStrike" kern="1200" cap="none" spc="-8" normalizeH="0" baseline="0" noProof="0" dirty="0" err="1">
                  <a:ln>
                    <a:noFill/>
                  </a:ln>
                  <a:solidFill>
                    <a:srgbClr val="675E47"/>
                  </a:solidFill>
                  <a:effectLst/>
                  <a:uLnTx/>
                  <a:uFillTx/>
                  <a:latin typeface="Calibri"/>
                  <a:ea typeface="+mn-ea"/>
                  <a:cs typeface="Comic Sans MS"/>
                </a:rPr>
                <a:t>dan</a:t>
              </a:r>
              <a:r>
                <a:rPr kumimoji="0" lang="en-US" b="0" i="0" u="none" strike="noStrike" kern="1200" cap="none" spc="-8"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err="1">
                  <a:ln>
                    <a:noFill/>
                  </a:ln>
                  <a:solidFill>
                    <a:srgbClr val="675E47"/>
                  </a:solidFill>
                  <a:effectLst/>
                  <a:uLnTx/>
                  <a:uFillTx/>
                  <a:latin typeface="Calibri"/>
                  <a:ea typeface="+mn-ea"/>
                  <a:cs typeface="Comic Sans MS"/>
                </a:rPr>
                <a:t>kegiatan</a:t>
              </a:r>
              <a:r>
                <a:rPr kumimoji="0" b="0" i="0" u="none" strike="noStrike" kern="1200" cap="none" spc="56"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a:ln>
                    <a:noFill/>
                  </a:ln>
                  <a:solidFill>
                    <a:srgbClr val="675E47"/>
                  </a:solidFill>
                  <a:effectLst/>
                  <a:uLnTx/>
                  <a:uFillTx/>
                  <a:latin typeface="Calibri"/>
                  <a:ea typeface="+mn-ea"/>
                  <a:cs typeface="Comic Sans MS"/>
                </a:rPr>
                <a:t>non-</a:t>
              </a:r>
              <a:r>
                <a:rPr kumimoji="0" b="0" i="0" u="none" strike="noStrike" kern="1200" cap="none" spc="-4" normalizeH="0" baseline="0" noProof="0" dirty="0" err="1">
                  <a:ln>
                    <a:noFill/>
                  </a:ln>
                  <a:solidFill>
                    <a:srgbClr val="675E47"/>
                  </a:solidFill>
                  <a:effectLst/>
                  <a:uLnTx/>
                  <a:uFillTx/>
                  <a:latin typeface="Calibri"/>
                  <a:ea typeface="+mn-ea"/>
                  <a:cs typeface="Comic Sans MS"/>
                </a:rPr>
                <a:t>proyek</a:t>
              </a:r>
              <a:r>
                <a:rPr kumimoji="0" b="0" i="0" u="none" strike="noStrike" kern="1200" cap="none" spc="-4" normalizeH="0" baseline="0" noProof="0" dirty="0">
                  <a:ln>
                    <a:noFill/>
                  </a:ln>
                  <a:solidFill>
                    <a:srgbClr val="675E47"/>
                  </a:solidFill>
                  <a:effectLst/>
                  <a:uLnTx/>
                  <a:uFillTx/>
                  <a:latin typeface="Calibri"/>
                  <a:ea typeface="+mn-ea"/>
                  <a:cs typeface="Comic Sans MS"/>
                </a:rPr>
                <a:t>.</a:t>
              </a:r>
              <a:r>
                <a:rPr kumimoji="0" lang="en-US" b="0" i="0" u="none" strike="noStrike" kern="1200" cap="none" spc="0"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err="1">
                  <a:ln>
                    <a:noFill/>
                  </a:ln>
                  <a:solidFill>
                    <a:srgbClr val="675E47"/>
                  </a:solidFill>
                  <a:effectLst/>
                  <a:uLnTx/>
                  <a:uFillTx/>
                  <a:latin typeface="Calibri"/>
                  <a:ea typeface="+mn-ea"/>
                  <a:cs typeface="Comic Sans MS"/>
                </a:rPr>
                <a:t>Dependensi</a:t>
              </a:r>
              <a:r>
                <a:rPr kumimoji="0" b="0" i="0" u="none" strike="noStrike" kern="1200" cap="none" spc="-4" normalizeH="0" baseline="0" noProof="0" dirty="0">
                  <a:ln>
                    <a:noFill/>
                  </a:ln>
                  <a:solidFill>
                    <a:srgbClr val="675E47"/>
                  </a:solidFill>
                  <a:effectLst/>
                  <a:uLnTx/>
                  <a:uFillTx/>
                  <a:latin typeface="Calibri"/>
                  <a:ea typeface="+mn-ea"/>
                  <a:cs typeface="Comic Sans MS"/>
                </a:rPr>
                <a:t> ini biasanya di luar kendali </a:t>
              </a:r>
              <a:r>
                <a:rPr kumimoji="0" b="0" i="0" u="none" strike="noStrike" kern="1200" cap="none" spc="-8" normalizeH="0" baseline="0" noProof="0" dirty="0">
                  <a:ln>
                    <a:noFill/>
                  </a:ln>
                  <a:solidFill>
                    <a:srgbClr val="675E47"/>
                  </a:solidFill>
                  <a:effectLst/>
                  <a:uLnTx/>
                  <a:uFillTx/>
                  <a:latin typeface="Calibri"/>
                  <a:ea typeface="+mn-ea"/>
                  <a:cs typeface="Comic Sans MS"/>
                </a:rPr>
                <a:t>tim proyek.  </a:t>
              </a:r>
              <a:r>
                <a:rPr kumimoji="0" b="0" i="0" u="none" strike="noStrike" kern="1200" cap="none" spc="-4" normalizeH="0" baseline="0" noProof="0" dirty="0">
                  <a:ln>
                    <a:noFill/>
                  </a:ln>
                  <a:solidFill>
                    <a:srgbClr val="675E47"/>
                  </a:solidFill>
                  <a:effectLst/>
                  <a:uLnTx/>
                  <a:uFillTx/>
                  <a:latin typeface="Calibri"/>
                  <a:ea typeface="+mn-ea"/>
                  <a:cs typeface="Comic Sans MS"/>
                </a:rPr>
                <a:t>Sebagai contoh, kegiatan pengujian </a:t>
              </a:r>
              <a:r>
                <a:rPr kumimoji="0" b="0" i="0" u="none" strike="noStrike" kern="1200" cap="none" spc="-8" normalizeH="0" baseline="0" noProof="0" dirty="0">
                  <a:ln>
                    <a:noFill/>
                  </a:ln>
                  <a:solidFill>
                    <a:srgbClr val="675E47"/>
                  </a:solidFill>
                  <a:effectLst/>
                  <a:uLnTx/>
                  <a:uFillTx/>
                  <a:latin typeface="Calibri"/>
                  <a:ea typeface="+mn-ea"/>
                  <a:cs typeface="Comic Sans MS"/>
                </a:rPr>
                <a:t>dalam proyek  </a:t>
              </a:r>
              <a:r>
                <a:rPr kumimoji="0" b="0" i="0" u="none" strike="noStrike" kern="1200" cap="none" spc="-4" normalizeH="0" baseline="0" noProof="0" dirty="0">
                  <a:ln>
                    <a:noFill/>
                  </a:ln>
                  <a:solidFill>
                    <a:srgbClr val="675E47"/>
                  </a:solidFill>
                  <a:effectLst/>
                  <a:uLnTx/>
                  <a:uFillTx/>
                  <a:latin typeface="Calibri"/>
                  <a:ea typeface="+mn-ea"/>
                  <a:cs typeface="Comic Sans MS"/>
                </a:rPr>
                <a:t>perangkat lunak mungkin </a:t>
              </a:r>
              <a:r>
                <a:rPr kumimoji="0" b="0" i="0" u="none" strike="noStrike" kern="1200" cap="none" spc="-8" normalizeH="0" baseline="0" noProof="0" dirty="0">
                  <a:ln>
                    <a:noFill/>
                  </a:ln>
                  <a:solidFill>
                    <a:srgbClr val="675E47"/>
                  </a:solidFill>
                  <a:effectLst/>
                  <a:uLnTx/>
                  <a:uFillTx/>
                  <a:latin typeface="Calibri"/>
                  <a:ea typeface="+mn-ea"/>
                  <a:cs typeface="Comic Sans MS"/>
                </a:rPr>
                <a:t>tergantung </a:t>
              </a:r>
              <a:r>
                <a:rPr kumimoji="0" b="0" i="0" u="none" strike="noStrike" kern="1200" cap="none" spc="-4" normalizeH="0" baseline="0" noProof="0" dirty="0">
                  <a:ln>
                    <a:noFill/>
                  </a:ln>
                  <a:solidFill>
                    <a:srgbClr val="675E47"/>
                  </a:solidFill>
                  <a:effectLst/>
                  <a:uLnTx/>
                  <a:uFillTx/>
                  <a:latin typeface="Calibri"/>
                  <a:ea typeface="+mn-ea"/>
                  <a:cs typeface="Comic Sans MS"/>
                </a:rPr>
                <a:t>pada  pengiriman perangkat keras dari sumber</a:t>
              </a:r>
              <a:r>
                <a:rPr kumimoji="0" b="0" i="0" u="none" strike="noStrike" kern="1200" cap="none" spc="56" normalizeH="0" baseline="0" noProof="0" dirty="0">
                  <a:ln>
                    <a:noFill/>
                  </a:ln>
                  <a:solidFill>
                    <a:srgbClr val="675E47"/>
                  </a:solidFill>
                  <a:effectLst/>
                  <a:uLnTx/>
                  <a:uFillTx/>
                  <a:latin typeface="Calibri"/>
                  <a:ea typeface="+mn-ea"/>
                  <a:cs typeface="Comic Sans MS"/>
                </a:rPr>
                <a:t> </a:t>
              </a:r>
              <a:r>
                <a:rPr kumimoji="0" b="0" i="0" u="none" strike="noStrike" kern="1200" cap="none" spc="-4" normalizeH="0" baseline="0" noProof="0" dirty="0">
                  <a:ln>
                    <a:noFill/>
                  </a:ln>
                  <a:solidFill>
                    <a:srgbClr val="675E47"/>
                  </a:solidFill>
                  <a:effectLst/>
                  <a:uLnTx/>
                  <a:uFillTx/>
                  <a:latin typeface="Calibri"/>
                  <a:ea typeface="+mn-ea"/>
                  <a:cs typeface="Comic Sans MS"/>
                </a:rPr>
                <a:t>eksternal.</a:t>
              </a:r>
              <a:endParaRPr kumimoji="0" b="0" i="0" u="none" strike="noStrike" kern="1200" cap="none" spc="0" normalizeH="0" baseline="0" noProof="0" dirty="0">
                <a:ln>
                  <a:noFill/>
                </a:ln>
                <a:solidFill>
                  <a:srgbClr val="675E47"/>
                </a:solidFill>
                <a:effectLst/>
                <a:uLnTx/>
                <a:uFillTx/>
                <a:latin typeface="Calibri"/>
                <a:ea typeface="+mn-ea"/>
                <a:cs typeface="Comic Sans MS"/>
              </a:endParaRPr>
            </a:p>
          </p:txBody>
        </p:sp>
        <p:sp>
          <p:nvSpPr>
            <p:cNvPr id="11" name="Rectangle 10"/>
            <p:cNvSpPr/>
            <p:nvPr/>
          </p:nvSpPr>
          <p:spPr>
            <a:xfrm>
              <a:off x="2497612" y="5082230"/>
              <a:ext cx="8690159"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9525" algn="just">
                <a:tabLst>
                  <a:tab pos="266700" algn="l"/>
                </a:tabLst>
                <a:defRPr/>
              </a:pPr>
              <a:r>
                <a:rPr lang="en-GB" b="1" spc="-4" dirty="0">
                  <a:solidFill>
                    <a:srgbClr val="675E47"/>
                  </a:solidFill>
                  <a:cs typeface="Comic Sans MS"/>
                </a:rPr>
                <a:t>d. Internal</a:t>
              </a:r>
              <a:r>
                <a:rPr lang="en-GB" b="1" spc="-49" dirty="0">
                  <a:solidFill>
                    <a:srgbClr val="675E47"/>
                  </a:solidFill>
                  <a:cs typeface="Comic Sans MS"/>
                </a:rPr>
                <a:t> d</a:t>
              </a:r>
              <a:r>
                <a:rPr lang="en-GB" b="1" spc="-4" dirty="0">
                  <a:solidFill>
                    <a:srgbClr val="675E47"/>
                  </a:solidFill>
                  <a:cs typeface="Comic Sans MS"/>
                </a:rPr>
                <a:t>ependencies</a:t>
              </a:r>
              <a:endParaRPr lang="en-GB" dirty="0">
                <a:solidFill>
                  <a:srgbClr val="675E47"/>
                </a:solidFill>
                <a:cs typeface="Comic Sans MS"/>
              </a:endParaRPr>
            </a:p>
            <a:p>
              <a:pPr marL="9525" marR="0" lvl="0" indent="0" algn="just" defTabSz="914400" rtl="0" eaLnBrk="1" fontAlgn="auto" latinLnBrk="0" hangingPunct="1">
                <a:lnSpc>
                  <a:spcPct val="100000"/>
                </a:lnSpc>
                <a:spcBef>
                  <a:spcPts val="0"/>
                </a:spcBef>
                <a:spcAft>
                  <a:spcPts val="0"/>
                </a:spcAft>
                <a:buClrTx/>
                <a:buSzTx/>
                <a:buFontTx/>
                <a:buNone/>
                <a:tabLst>
                  <a:tab pos="266700" algn="l"/>
                </a:tabLst>
                <a:defRPr/>
              </a:pPr>
              <a:endParaRPr lang="en-GB" spc="-4" dirty="0">
                <a:solidFill>
                  <a:srgbClr val="675E47"/>
                </a:solidFill>
                <a:latin typeface="Calibri"/>
                <a:cs typeface="Comic Sans MS"/>
              </a:endParaRPr>
            </a:p>
            <a:p>
              <a:pPr marL="9525" algn="just">
                <a:tabLst>
                  <a:tab pos="266700" algn="l"/>
                </a:tabLst>
                <a:defRPr/>
              </a:pPr>
              <a:r>
                <a:rPr kumimoji="0" lang="en-GB" b="0" i="0" u="none" strike="noStrike" kern="1200" cap="none" spc="-4" normalizeH="0" baseline="0" noProof="0" dirty="0">
                  <a:ln>
                    <a:noFill/>
                  </a:ln>
                  <a:solidFill>
                    <a:srgbClr val="675E47"/>
                  </a:solidFill>
                  <a:effectLst/>
                  <a:uLnTx/>
                  <a:uFillTx/>
                  <a:latin typeface="Calibri"/>
                  <a:cs typeface="Comic Sans MS"/>
                </a:rPr>
                <a:t>Internal dependencies </a:t>
              </a:r>
              <a:r>
                <a:rPr kumimoji="0" lang="en-GB" b="0" i="0" u="none" strike="noStrike" kern="1200" cap="none" spc="0" normalizeH="0" baseline="0" noProof="0" dirty="0" err="1">
                  <a:ln>
                    <a:noFill/>
                  </a:ln>
                  <a:solidFill>
                    <a:srgbClr val="675E47"/>
                  </a:solidFill>
                  <a:effectLst/>
                  <a:uLnTx/>
                  <a:uFillTx/>
                  <a:latin typeface="Calibri"/>
                  <a:cs typeface="Comic Sans MS"/>
                </a:rPr>
                <a:t>melibatkan</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hubungan</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antara</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kegiatan</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proyek</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dan</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umumnya</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dalam</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kendali</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tim</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proyek</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Misalnya</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tim</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tidak</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dapat</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menguji</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mesin</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sampai</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mereka</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merakit</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itu</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ini</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0" normalizeH="0" baseline="0" noProof="0" dirty="0" err="1">
                  <a:ln>
                    <a:noFill/>
                  </a:ln>
                  <a:solidFill>
                    <a:srgbClr val="675E47"/>
                  </a:solidFill>
                  <a:effectLst/>
                  <a:uLnTx/>
                  <a:uFillTx/>
                  <a:latin typeface="Calibri"/>
                  <a:cs typeface="Comic Sans MS"/>
                </a:rPr>
                <a:t>adalah</a:t>
              </a:r>
              <a:r>
                <a:rPr kumimoji="0" lang="en-GB" b="0" i="0" u="none" strike="noStrike" kern="1200" cap="none" spc="0"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ketergantungan</a:t>
              </a:r>
              <a:r>
                <a:rPr kumimoji="0" lang="en-GB" b="0" i="0" u="none" strike="noStrike" kern="1200" cap="none" spc="-4" normalizeH="0" baseline="0" noProof="0" dirty="0">
                  <a:ln>
                    <a:noFill/>
                  </a:ln>
                  <a:solidFill>
                    <a:srgbClr val="675E47"/>
                  </a:solidFill>
                  <a:effectLst/>
                  <a:uLnTx/>
                  <a:uFillTx/>
                  <a:latin typeface="Calibri"/>
                  <a:cs typeface="Comic Sans MS"/>
                </a:rPr>
                <a:t> </a:t>
              </a:r>
              <a:r>
                <a:rPr kumimoji="0" lang="en-GB" b="0" i="0" u="none" strike="noStrike" kern="1200" cap="none" spc="-4" normalizeH="0" baseline="0" noProof="0" dirty="0" err="1">
                  <a:ln>
                    <a:noFill/>
                  </a:ln>
                  <a:solidFill>
                    <a:srgbClr val="675E47"/>
                  </a:solidFill>
                  <a:effectLst/>
                  <a:uLnTx/>
                  <a:uFillTx/>
                  <a:latin typeface="Calibri"/>
                  <a:cs typeface="Comic Sans MS"/>
                </a:rPr>
                <a:t>wajib</a:t>
              </a:r>
              <a:r>
                <a:rPr kumimoji="0" lang="en-GB" b="0" i="0" u="none" strike="noStrike" kern="1200" cap="none" spc="-4" normalizeH="0" baseline="0" noProof="0" dirty="0">
                  <a:ln>
                    <a:noFill/>
                  </a:ln>
                  <a:solidFill>
                    <a:srgbClr val="675E47"/>
                  </a:solidFill>
                  <a:effectLst/>
                  <a:uLnTx/>
                  <a:uFillTx/>
                  <a:latin typeface="Calibri"/>
                  <a:cs typeface="Comic Sans MS"/>
                </a:rPr>
                <a:t> internal.</a:t>
              </a:r>
              <a:endParaRPr kumimoji="0" lang="en-GB" b="0" i="0" u="none" strike="noStrike" kern="1200" cap="none" spc="0" normalizeH="0" baseline="0" noProof="0" dirty="0">
                <a:ln>
                  <a:noFill/>
                </a:ln>
                <a:solidFill>
                  <a:srgbClr val="675E47"/>
                </a:solidFill>
                <a:effectLst/>
                <a:uLnTx/>
                <a:uFillTx/>
                <a:latin typeface="Calibri"/>
                <a:cs typeface="Comic Sans MS"/>
              </a:endParaRPr>
            </a:p>
          </p:txBody>
        </p:sp>
      </p:grpSp>
      <p:sp>
        <p:nvSpPr>
          <p:cNvPr id="10" name="Freeform 9"/>
          <p:cNvSpPr/>
          <p:nvPr/>
        </p:nvSpPr>
        <p:spPr>
          <a:xfrm>
            <a:off x="184706" y="939707"/>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2" name="Freeform 11"/>
          <p:cNvSpPr/>
          <p:nvPr/>
        </p:nvSpPr>
        <p:spPr>
          <a:xfrm>
            <a:off x="184706" y="1645722"/>
            <a:ext cx="215472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Tree>
    <p:extLst>
      <p:ext uri="{BB962C8B-B14F-4D97-AF65-F5344CB8AC3E}">
        <p14:creationId xmlns:p14="http://schemas.microsoft.com/office/powerpoint/2010/main" val="1730999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2119355" cy="1562558"/>
          </a:xfrm>
          <a:prstGeom prst="rect">
            <a:avLst/>
          </a:prstGeom>
          <a:solidFill>
            <a:srgbClr val="FFFF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cs typeface="Century Gothic" charset="0"/>
              </a:rPr>
              <a:t>PROJECT Schedule </a:t>
            </a:r>
            <a:r>
              <a:rPr lang="en-US" sz="2400" b="1" dirty="0">
                <a:cs typeface="Century Gothic" charset="0"/>
              </a:rPr>
              <a:t>MANAGEMENT</a:t>
            </a:r>
            <a:endParaRPr lang="id-ID" sz="2400" b="1" dirty="0">
              <a:cs typeface="Century Gothic" charset="0"/>
            </a:endParaRPr>
          </a:p>
        </p:txBody>
      </p:sp>
      <p:pic>
        <p:nvPicPr>
          <p:cNvPr id="7" name="Picture 6"/>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2279176" y="1"/>
            <a:ext cx="9912824" cy="6858000"/>
          </a:xfrm>
          <a:prstGeom prst="rect">
            <a:avLst/>
          </a:prstGeom>
        </p:spPr>
      </p:pic>
    </p:spTree>
    <p:extLst>
      <p:ext uri="{BB962C8B-B14F-4D97-AF65-F5344CB8AC3E}">
        <p14:creationId xmlns:p14="http://schemas.microsoft.com/office/powerpoint/2010/main" val="363110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Tools &amp; Techniques</a:t>
            </a:r>
          </a:p>
        </p:txBody>
      </p:sp>
      <p:pic>
        <p:nvPicPr>
          <p:cNvPr id="13" name="Picture 12"/>
          <p:cNvPicPr/>
          <p:nvPr/>
        </p:nvPicPr>
        <p:blipFill>
          <a:blip r:embed="rId2" cstate="print"/>
          <a:srcRect/>
          <a:stretch>
            <a:fillRect/>
          </a:stretch>
        </p:blipFill>
        <p:spPr bwMode="auto">
          <a:xfrm>
            <a:off x="10754436" y="75562"/>
            <a:ext cx="900750" cy="756952"/>
          </a:xfrm>
          <a:prstGeom prst="rect">
            <a:avLst/>
          </a:prstGeom>
          <a:noFill/>
          <a:ln w="9525">
            <a:noFill/>
            <a:miter lim="800000"/>
            <a:headEnd/>
            <a:tailEnd/>
          </a:ln>
        </p:spPr>
      </p:pic>
      <p:graphicFrame>
        <p:nvGraphicFramePr>
          <p:cNvPr id="5" name="Diagram 4"/>
          <p:cNvGraphicFramePr/>
          <p:nvPr/>
        </p:nvGraphicFramePr>
        <p:xfrm>
          <a:off x="2440639" y="907576"/>
          <a:ext cx="8690159" cy="72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bject 3"/>
          <p:cNvSpPr txBox="1"/>
          <p:nvPr/>
        </p:nvSpPr>
        <p:spPr>
          <a:xfrm>
            <a:off x="2466468" y="1823694"/>
            <a:ext cx="6581998" cy="4312463"/>
          </a:xfrm>
          <a:prstGeom prst="rect">
            <a:avLst/>
          </a:prstGeom>
        </p:spPr>
        <p:txBody>
          <a:bodyPr vert="horz" wrap="square" lIns="0" tIns="0" rIns="0" bIns="0" rtlCol="0">
            <a:spAutoFit/>
          </a:bodyPr>
          <a:lstStyle/>
          <a:p>
            <a:pPr marL="266700" marR="3810" lvl="0" indent="-257651" algn="just" defTabSz="914400" rtl="0" eaLnBrk="1" fontAlgn="auto" latinLnBrk="0" hangingPunct="1">
              <a:lnSpc>
                <a:spcPct val="150000"/>
              </a:lnSpc>
              <a:spcBef>
                <a:spcPts val="0"/>
              </a:spcBef>
              <a:spcAft>
                <a:spcPts val="0"/>
              </a:spcAft>
              <a:buClrTx/>
              <a:buSzTx/>
              <a:buFontTx/>
              <a:buNone/>
              <a:tabLst>
                <a:tab pos="266700" algn="l"/>
              </a:tabLst>
              <a:defRPr/>
            </a:pPr>
            <a:r>
              <a:rPr kumimoji="0" sz="2000" b="1" i="0" u="none" strike="noStrike" kern="1200" cap="none" spc="-4" normalizeH="0" baseline="0" noProof="0" dirty="0">
                <a:ln>
                  <a:noFill/>
                </a:ln>
                <a:effectLst/>
                <a:uLnTx/>
                <a:uFillTx/>
                <a:latin typeface="Calibri"/>
                <a:cs typeface="Comic Sans MS"/>
              </a:rPr>
              <a:t>Lead</a:t>
            </a:r>
            <a:r>
              <a:rPr kumimoji="0" sz="2000" b="0" i="0" u="none" strike="noStrike" kern="1200" cap="none" spc="-4" normalizeH="0" baseline="0" noProof="0" dirty="0">
                <a:ln>
                  <a:noFill/>
                </a:ln>
                <a:effectLst/>
                <a:uLnTx/>
                <a:uFillTx/>
                <a:latin typeface="Calibri"/>
                <a:cs typeface="Comic Sans MS"/>
              </a:rPr>
              <a:t> adalah </a:t>
            </a:r>
            <a:r>
              <a:rPr kumimoji="0" sz="2000" b="0" i="0" u="none" strike="noStrike" kern="1200" cap="none" spc="-8" normalizeH="0" baseline="0" noProof="0" dirty="0">
                <a:ln>
                  <a:noFill/>
                </a:ln>
                <a:effectLst/>
                <a:uLnTx/>
                <a:uFillTx/>
                <a:latin typeface="Calibri"/>
                <a:cs typeface="Comic Sans MS"/>
              </a:rPr>
              <a:t>jumlah waktu</a:t>
            </a:r>
            <a:r>
              <a:rPr kumimoji="0" sz="2000" b="0" i="0" u="none" strike="noStrike" kern="1200" cap="none" spc="38" normalizeH="0" baseline="0" noProof="0" dirty="0">
                <a:ln>
                  <a:noFill/>
                </a:ln>
                <a:effectLst/>
                <a:uLnTx/>
                <a:uFillTx/>
                <a:latin typeface="Calibri"/>
                <a:cs typeface="Comic Sans MS"/>
              </a:rPr>
              <a:t> </a:t>
            </a:r>
            <a:r>
              <a:rPr kumimoji="0" sz="2000" b="0" i="0" u="none" strike="noStrike" kern="1200" cap="none" spc="-4" normalizeH="0" baseline="0" noProof="0" dirty="0">
                <a:ln>
                  <a:noFill/>
                </a:ln>
                <a:effectLst/>
                <a:uLnTx/>
                <a:uFillTx/>
                <a:latin typeface="Calibri"/>
                <a:cs typeface="Comic Sans MS"/>
              </a:rPr>
              <a:t>dimana</a:t>
            </a:r>
            <a:r>
              <a:rPr kumimoji="0" sz="2000" b="0" i="0" u="none" strike="noStrike" kern="1200" cap="none" spc="4" normalizeH="0" baseline="0" noProof="0" dirty="0">
                <a:ln>
                  <a:noFill/>
                </a:ln>
                <a:effectLst/>
                <a:uLnTx/>
                <a:uFillTx/>
                <a:latin typeface="Calibri"/>
                <a:cs typeface="Comic Sans MS"/>
              </a:rPr>
              <a:t> </a:t>
            </a:r>
            <a:r>
              <a:rPr kumimoji="0" sz="2000" b="0" i="0" u="none" strike="noStrike" kern="1200" cap="none" spc="-4" normalizeH="0" baseline="0" noProof="0" dirty="0">
                <a:ln>
                  <a:noFill/>
                </a:ln>
                <a:effectLst/>
                <a:uLnTx/>
                <a:uFillTx/>
                <a:latin typeface="Calibri"/>
                <a:cs typeface="Comic Sans MS"/>
              </a:rPr>
              <a:t>kegiatan  selanjutnya </a:t>
            </a:r>
            <a:r>
              <a:rPr kumimoji="0" sz="2000" b="0" i="0" u="none" strike="noStrike" kern="1200" cap="none" spc="-8" normalizeH="0" baseline="0" noProof="0" dirty="0">
                <a:ln>
                  <a:noFill/>
                </a:ln>
                <a:effectLst/>
                <a:uLnTx/>
                <a:uFillTx/>
                <a:latin typeface="Calibri"/>
                <a:cs typeface="Comic Sans MS"/>
              </a:rPr>
              <a:t>dapat </a:t>
            </a:r>
            <a:r>
              <a:rPr kumimoji="0" sz="2000" b="0" i="0" u="none" strike="noStrike" kern="1200" cap="none" spc="-4" normalizeH="0" baseline="0" noProof="0" dirty="0" err="1">
                <a:ln>
                  <a:noFill/>
                </a:ln>
                <a:effectLst/>
                <a:uLnTx/>
                <a:uFillTx/>
                <a:latin typeface="Calibri"/>
                <a:cs typeface="Comic Sans MS"/>
              </a:rPr>
              <a:t>maju</a:t>
            </a:r>
            <a:r>
              <a:rPr kumimoji="0" sz="2000" b="0" i="0" u="none" strike="noStrike" kern="1200" cap="none" spc="-4" normalizeH="0" baseline="0" noProof="0" dirty="0">
                <a:ln>
                  <a:noFill/>
                </a:ln>
                <a:effectLst/>
                <a:uLnTx/>
                <a:uFillTx/>
                <a:latin typeface="Calibri"/>
                <a:cs typeface="Comic Sans MS"/>
              </a:rPr>
              <a:t> </a:t>
            </a:r>
            <a:r>
              <a:rPr kumimoji="0" sz="2000" b="0" i="0" u="none" strike="noStrike" kern="1200" cap="none" spc="-4" normalizeH="0" baseline="0" noProof="0" dirty="0" err="1">
                <a:ln>
                  <a:noFill/>
                </a:ln>
                <a:effectLst/>
                <a:uLnTx/>
                <a:uFillTx/>
                <a:latin typeface="Calibri"/>
                <a:cs typeface="Comic Sans MS"/>
              </a:rPr>
              <a:t>sehubungan</a:t>
            </a:r>
            <a:r>
              <a:rPr kumimoji="0" lang="en-US" sz="2000" b="0" i="0" u="none" strike="noStrike" kern="1200" cap="none" spc="-4" normalizeH="0" baseline="0" noProof="0" dirty="0">
                <a:ln>
                  <a:noFill/>
                </a:ln>
                <a:effectLst/>
                <a:uLnTx/>
                <a:uFillTx/>
                <a:latin typeface="Calibri"/>
                <a:cs typeface="Comic Sans MS"/>
              </a:rPr>
              <a:t> </a:t>
            </a:r>
            <a:r>
              <a:rPr kumimoji="0" sz="2000" b="0" i="0" u="none" strike="noStrike" kern="1200" cap="none" spc="-4" normalizeH="0" baseline="0" noProof="0" dirty="0" err="1">
                <a:ln>
                  <a:noFill/>
                </a:ln>
                <a:effectLst/>
                <a:uLnTx/>
                <a:uFillTx/>
                <a:latin typeface="Calibri"/>
                <a:cs typeface="Comic Sans MS"/>
              </a:rPr>
              <a:t>dengan</a:t>
            </a:r>
            <a:r>
              <a:rPr kumimoji="0" sz="2000" b="0" i="0" u="none" strike="noStrike" kern="1200" cap="none" spc="-4" normalizeH="0" baseline="0" noProof="0" dirty="0">
                <a:ln>
                  <a:noFill/>
                </a:ln>
                <a:effectLst/>
                <a:uLnTx/>
                <a:uFillTx/>
                <a:latin typeface="Calibri"/>
                <a:cs typeface="Comic Sans MS"/>
              </a:rPr>
              <a:t> kegiatan  sebelumnya yang lebih cepat</a:t>
            </a:r>
            <a:r>
              <a:rPr kumimoji="0" sz="2000" b="0" i="0" u="none" strike="noStrike" kern="1200" cap="none" spc="26" normalizeH="0" baseline="0" noProof="0" dirty="0">
                <a:ln>
                  <a:noFill/>
                </a:ln>
                <a:effectLst/>
                <a:uLnTx/>
                <a:uFillTx/>
                <a:latin typeface="Calibri"/>
                <a:cs typeface="Comic Sans MS"/>
              </a:rPr>
              <a:t> </a:t>
            </a:r>
            <a:r>
              <a:rPr kumimoji="0" sz="2000" b="0" i="0" u="none" strike="noStrike" kern="1200" cap="none" spc="-4" normalizeH="0" baseline="0" noProof="0" dirty="0" err="1">
                <a:ln>
                  <a:noFill/>
                </a:ln>
                <a:effectLst/>
                <a:uLnTx/>
                <a:uFillTx/>
                <a:latin typeface="Calibri"/>
                <a:cs typeface="Comic Sans MS"/>
              </a:rPr>
              <a:t>selesai</a:t>
            </a:r>
            <a:r>
              <a:rPr kumimoji="0" sz="2000" b="0" i="0" u="none" strike="noStrike" kern="1200" cap="none" spc="-4" normalizeH="0" baseline="0" noProof="0" dirty="0">
                <a:ln>
                  <a:noFill/>
                </a:ln>
                <a:effectLst/>
                <a:uLnTx/>
                <a:uFillTx/>
                <a:latin typeface="Calibri"/>
                <a:cs typeface="Comic Sans MS"/>
              </a:rPr>
              <a:t>.</a:t>
            </a:r>
            <a:endParaRPr kumimoji="0" lang="en-US" sz="2000" b="0" i="0" u="none" strike="noStrike" kern="1200" cap="none" spc="-4" normalizeH="0" baseline="0" noProof="0" dirty="0">
              <a:ln>
                <a:noFill/>
              </a:ln>
              <a:effectLst/>
              <a:uLnTx/>
              <a:uFillTx/>
              <a:latin typeface="Calibri"/>
              <a:cs typeface="Comic Sans MS"/>
            </a:endParaRPr>
          </a:p>
          <a:p>
            <a:pPr marL="266700" marR="3810" lvl="0" indent="-257651" algn="just" defTabSz="914400" rtl="0" eaLnBrk="1" fontAlgn="auto" latinLnBrk="0" hangingPunct="1">
              <a:lnSpc>
                <a:spcPct val="150000"/>
              </a:lnSpc>
              <a:spcBef>
                <a:spcPts val="0"/>
              </a:spcBef>
              <a:spcAft>
                <a:spcPts val="0"/>
              </a:spcAft>
              <a:buClrTx/>
              <a:buSzTx/>
              <a:buFontTx/>
              <a:buNone/>
              <a:tabLst>
                <a:tab pos="266700" algn="l"/>
              </a:tabLst>
              <a:defRPr/>
            </a:pPr>
            <a:r>
              <a:rPr lang="en-US" sz="2000" spc="-4" dirty="0" err="1">
                <a:latin typeface="Calibri"/>
                <a:cs typeface="Comic Sans MS"/>
              </a:rPr>
              <a:t>Cth</a:t>
            </a:r>
            <a:r>
              <a:rPr lang="en-US" sz="2000" spc="-4" dirty="0">
                <a:latin typeface="Calibri"/>
                <a:cs typeface="Comic Sans MS"/>
              </a:rPr>
              <a:t> : Coding </a:t>
            </a:r>
            <a:r>
              <a:rPr lang="en-US" sz="2000" spc="-4" dirty="0" err="1">
                <a:latin typeface="Calibri"/>
                <a:cs typeface="Comic Sans MS"/>
              </a:rPr>
              <a:t>bisa</a:t>
            </a:r>
            <a:r>
              <a:rPr lang="en-US" sz="2000" spc="-4" dirty="0">
                <a:latin typeface="Calibri"/>
                <a:cs typeface="Comic Sans MS"/>
              </a:rPr>
              <a:t> </a:t>
            </a:r>
            <a:r>
              <a:rPr lang="en-US" sz="2000" spc="-4" dirty="0" err="1">
                <a:latin typeface="Calibri"/>
                <a:cs typeface="Comic Sans MS"/>
              </a:rPr>
              <a:t>mulai</a:t>
            </a:r>
            <a:r>
              <a:rPr lang="en-US" sz="2000" spc="-4" dirty="0">
                <a:latin typeface="Calibri"/>
                <a:cs typeface="Comic Sans MS"/>
              </a:rPr>
              <a:t> 5 </a:t>
            </a:r>
            <a:r>
              <a:rPr lang="en-US" sz="2000" spc="-4" dirty="0" err="1">
                <a:latin typeface="Calibri"/>
                <a:cs typeface="Comic Sans MS"/>
              </a:rPr>
              <a:t>hari</a:t>
            </a:r>
            <a:r>
              <a:rPr lang="en-US" sz="2000" spc="-4" dirty="0">
                <a:latin typeface="Calibri"/>
                <a:cs typeface="Comic Sans MS"/>
              </a:rPr>
              <a:t> </a:t>
            </a:r>
            <a:r>
              <a:rPr lang="en-US" sz="2000" spc="-4" dirty="0" err="1">
                <a:latin typeface="Calibri"/>
                <a:cs typeface="Comic Sans MS"/>
              </a:rPr>
              <a:t>lebih</a:t>
            </a:r>
            <a:r>
              <a:rPr lang="en-US" sz="2000" spc="-4" dirty="0">
                <a:latin typeface="Calibri"/>
                <a:cs typeface="Comic Sans MS"/>
              </a:rPr>
              <a:t> </a:t>
            </a:r>
            <a:r>
              <a:rPr lang="en-US" sz="2000" spc="-4" dirty="0" err="1">
                <a:latin typeface="Calibri"/>
                <a:cs typeface="Comic Sans MS"/>
              </a:rPr>
              <a:t>cepat</a:t>
            </a:r>
            <a:r>
              <a:rPr lang="en-US" sz="2000" spc="-4" dirty="0">
                <a:latin typeface="Calibri"/>
                <a:cs typeface="Comic Sans MS"/>
              </a:rPr>
              <a:t> </a:t>
            </a:r>
            <a:r>
              <a:rPr lang="en-US" sz="2000" spc="-4" dirty="0" err="1">
                <a:latin typeface="Calibri"/>
                <a:cs typeface="Comic Sans MS"/>
              </a:rPr>
              <a:t>sebelum</a:t>
            </a:r>
            <a:r>
              <a:rPr lang="en-US" sz="2000" spc="-4" dirty="0">
                <a:latin typeface="Calibri"/>
                <a:cs typeface="Comic Sans MS"/>
              </a:rPr>
              <a:t> </a:t>
            </a:r>
            <a:r>
              <a:rPr lang="en-US" sz="2000" spc="-4" dirty="0" err="1">
                <a:latin typeface="Calibri"/>
                <a:cs typeface="Comic Sans MS"/>
              </a:rPr>
              <a:t>desain</a:t>
            </a:r>
            <a:r>
              <a:rPr lang="en-US" sz="2000" spc="-4" dirty="0">
                <a:latin typeface="Calibri"/>
                <a:cs typeface="Comic Sans MS"/>
              </a:rPr>
              <a:t> Web </a:t>
            </a:r>
            <a:r>
              <a:rPr lang="en-US" sz="2000" spc="-4" dirty="0" err="1">
                <a:latin typeface="Calibri"/>
                <a:cs typeface="Comic Sans MS"/>
              </a:rPr>
              <a:t>selesai</a:t>
            </a:r>
            <a:endParaRPr kumimoji="0" lang="en-US" sz="2000" b="1" i="0" u="none" strike="noStrike" kern="1200" cap="none" spc="-4" normalizeH="0" baseline="0" noProof="0" dirty="0">
              <a:ln>
                <a:noFill/>
              </a:ln>
              <a:effectLst/>
              <a:uLnTx/>
              <a:uFillTx/>
              <a:latin typeface="Calibri"/>
              <a:cs typeface="Microsoft Sans Serif"/>
            </a:endParaRPr>
          </a:p>
          <a:p>
            <a:pPr marL="266700" marR="429101" lvl="0" indent="-257651" algn="just" defTabSz="914400" rtl="0" eaLnBrk="1" fontAlgn="auto" latinLnBrk="0" hangingPunct="1">
              <a:lnSpc>
                <a:spcPct val="150000"/>
              </a:lnSpc>
              <a:spcBef>
                <a:spcPts val="758"/>
              </a:spcBef>
              <a:spcAft>
                <a:spcPts val="0"/>
              </a:spcAft>
              <a:buClrTx/>
              <a:buSzTx/>
              <a:buFontTx/>
              <a:buNone/>
              <a:tabLst>
                <a:tab pos="266700" algn="l"/>
                <a:tab pos="2120741" algn="l"/>
              </a:tabLst>
              <a:defRPr/>
            </a:pPr>
            <a:r>
              <a:rPr kumimoji="0" lang="en-US" sz="2000" b="1" i="0" u="none" strike="noStrike" kern="1200" cap="none" spc="-4" normalizeH="0" baseline="0" noProof="0" dirty="0">
                <a:ln>
                  <a:noFill/>
                </a:ln>
                <a:effectLst/>
                <a:uLnTx/>
                <a:uFillTx/>
                <a:latin typeface="Calibri"/>
                <a:cs typeface="Comic Sans MS"/>
              </a:rPr>
              <a:t>L</a:t>
            </a:r>
            <a:r>
              <a:rPr kumimoji="0" sz="2000" b="1" i="0" u="none" strike="noStrike" kern="1200" cap="none" spc="-4" normalizeH="0" baseline="0" noProof="0" dirty="0">
                <a:ln>
                  <a:noFill/>
                </a:ln>
                <a:effectLst/>
                <a:uLnTx/>
                <a:uFillTx/>
                <a:latin typeface="Calibri"/>
                <a:cs typeface="Comic Sans MS"/>
              </a:rPr>
              <a:t>ag</a:t>
            </a:r>
            <a:r>
              <a:rPr kumimoji="0" sz="2000" b="0" i="0" u="none" strike="noStrike" kern="1200" cap="none" spc="-4" normalizeH="0" baseline="0" noProof="0" dirty="0">
                <a:ln>
                  <a:noFill/>
                </a:ln>
                <a:effectLst/>
                <a:uLnTx/>
                <a:uFillTx/>
                <a:latin typeface="Calibri"/>
                <a:cs typeface="Comic Sans MS"/>
              </a:rPr>
              <a:t> adalah </a:t>
            </a:r>
            <a:r>
              <a:rPr kumimoji="0" sz="2000" b="0" i="0" u="none" strike="noStrike" kern="1200" cap="none" spc="-8" normalizeH="0" baseline="0" noProof="0" dirty="0">
                <a:ln>
                  <a:noFill/>
                </a:ln>
                <a:effectLst/>
                <a:uLnTx/>
                <a:uFillTx/>
                <a:latin typeface="Calibri"/>
                <a:cs typeface="Comic Sans MS"/>
              </a:rPr>
              <a:t>jumlah</a:t>
            </a:r>
            <a:r>
              <a:rPr kumimoji="0" sz="2000" b="0" i="0" u="none" strike="noStrike" kern="1200" cap="none" spc="34" normalizeH="0" baseline="0" noProof="0" dirty="0">
                <a:ln>
                  <a:noFill/>
                </a:ln>
                <a:effectLst/>
                <a:uLnTx/>
                <a:uFillTx/>
                <a:latin typeface="Calibri"/>
                <a:cs typeface="Comic Sans MS"/>
              </a:rPr>
              <a:t> </a:t>
            </a:r>
            <a:r>
              <a:rPr kumimoji="0" sz="2000" b="0" i="0" u="none" strike="noStrike" kern="1200" cap="none" spc="-8" normalizeH="0" baseline="0" noProof="0" dirty="0">
                <a:ln>
                  <a:noFill/>
                </a:ln>
                <a:effectLst/>
                <a:uLnTx/>
                <a:uFillTx/>
                <a:latin typeface="Calibri"/>
                <a:cs typeface="Comic Sans MS"/>
              </a:rPr>
              <a:t>waktu</a:t>
            </a:r>
            <a:r>
              <a:rPr kumimoji="0" sz="2000" b="0" i="0" u="none" strike="noStrike" kern="1200" cap="none" spc="19" normalizeH="0" baseline="0" noProof="0" dirty="0">
                <a:ln>
                  <a:noFill/>
                </a:ln>
                <a:effectLst/>
                <a:uLnTx/>
                <a:uFillTx/>
                <a:latin typeface="Calibri"/>
                <a:cs typeface="Comic Sans MS"/>
              </a:rPr>
              <a:t> </a:t>
            </a:r>
            <a:r>
              <a:rPr kumimoji="0" sz="2000" b="0" i="0" u="none" strike="noStrike" kern="1200" cap="none" spc="-4" normalizeH="0" baseline="0" noProof="0" dirty="0">
                <a:ln>
                  <a:noFill/>
                </a:ln>
                <a:effectLst/>
                <a:uLnTx/>
                <a:uFillTx/>
                <a:latin typeface="Calibri"/>
                <a:cs typeface="Comic Sans MS"/>
              </a:rPr>
              <a:t>dimana  </a:t>
            </a:r>
            <a:r>
              <a:rPr kumimoji="0" sz="2000" b="0" i="0" u="none" strike="noStrike" kern="1200" cap="none" spc="-8" normalizeH="0" baseline="0" noProof="0" dirty="0" err="1">
                <a:ln>
                  <a:noFill/>
                </a:ln>
                <a:effectLst/>
                <a:uLnTx/>
                <a:uFillTx/>
                <a:latin typeface="Calibri"/>
                <a:cs typeface="Comic Sans MS"/>
              </a:rPr>
              <a:t>aktivitas</a:t>
            </a:r>
            <a:r>
              <a:rPr kumimoji="0" sz="2000" b="0" i="0" u="none" strike="noStrike" kern="1200" cap="none" spc="-8" normalizeH="0" baseline="0" noProof="0" dirty="0">
                <a:ln>
                  <a:noFill/>
                </a:ln>
                <a:effectLst/>
                <a:uLnTx/>
                <a:uFillTx/>
                <a:latin typeface="Calibri"/>
                <a:cs typeface="Comic Sans MS"/>
              </a:rPr>
              <a:t>  </a:t>
            </a:r>
            <a:r>
              <a:rPr kumimoji="0" sz="2000" b="0" i="0" u="none" strike="noStrike" kern="1200" cap="none" spc="135" normalizeH="0" baseline="0" noProof="0" dirty="0">
                <a:ln>
                  <a:noFill/>
                </a:ln>
                <a:effectLst/>
                <a:uLnTx/>
                <a:uFillTx/>
                <a:latin typeface="Calibri"/>
                <a:cs typeface="Comic Sans MS"/>
              </a:rPr>
              <a:t> </a:t>
            </a:r>
            <a:r>
              <a:rPr kumimoji="0" sz="2000" b="0" i="0" u="none" strike="noStrike" kern="1200" cap="none" spc="-4" normalizeH="0" baseline="0" noProof="0" dirty="0" err="1">
                <a:ln>
                  <a:noFill/>
                </a:ln>
                <a:effectLst/>
                <a:uLnTx/>
                <a:uFillTx/>
                <a:latin typeface="Calibri"/>
                <a:cs typeface="Comic Sans MS"/>
              </a:rPr>
              <a:t>selanjutnya</a:t>
            </a:r>
            <a:r>
              <a:rPr kumimoji="0" lang="en-US" sz="2000" b="0" i="0" u="none" strike="noStrike" kern="1200" cap="none" spc="-4" normalizeH="0" baseline="0" noProof="0" dirty="0">
                <a:ln>
                  <a:noFill/>
                </a:ln>
                <a:effectLst/>
                <a:uLnTx/>
                <a:uFillTx/>
                <a:latin typeface="Calibri"/>
                <a:cs typeface="Comic Sans MS"/>
              </a:rPr>
              <a:t> </a:t>
            </a:r>
            <a:r>
              <a:rPr kumimoji="0" sz="2000" b="0" i="0" u="none" strike="noStrike" kern="1200" cap="none" spc="-4" normalizeH="0" baseline="0" noProof="0" dirty="0" err="1">
                <a:ln>
                  <a:noFill/>
                </a:ln>
                <a:effectLst/>
                <a:uLnTx/>
                <a:uFillTx/>
                <a:latin typeface="Calibri"/>
                <a:cs typeface="Comic Sans MS"/>
              </a:rPr>
              <a:t>akan</a:t>
            </a:r>
            <a:r>
              <a:rPr kumimoji="0" lang="en-US" sz="2000" b="0" i="0" u="none" strike="noStrike" kern="1200" cap="none" spc="-8" normalizeH="0" baseline="0" noProof="0" dirty="0">
                <a:ln>
                  <a:noFill/>
                </a:ln>
                <a:effectLst/>
                <a:uLnTx/>
                <a:uFillTx/>
                <a:latin typeface="Calibri"/>
                <a:cs typeface="Comic Sans MS"/>
              </a:rPr>
              <a:t> </a:t>
            </a:r>
            <a:r>
              <a:rPr kumimoji="0" sz="2000" b="0" i="0" u="none" strike="noStrike" kern="1200" cap="none" spc="-8" normalizeH="0" baseline="0" noProof="0" dirty="0" err="1">
                <a:ln>
                  <a:noFill/>
                </a:ln>
                <a:effectLst/>
                <a:uLnTx/>
                <a:uFillTx/>
                <a:latin typeface="Calibri"/>
                <a:cs typeface="Comic Sans MS"/>
              </a:rPr>
              <a:t>ditunda</a:t>
            </a:r>
            <a:r>
              <a:rPr kumimoji="0" sz="2000" b="0" i="0" u="none" strike="noStrike" kern="1200" cap="none" spc="8" normalizeH="0" baseline="0" noProof="0" dirty="0">
                <a:ln>
                  <a:noFill/>
                </a:ln>
                <a:effectLst/>
                <a:uLnTx/>
                <a:uFillTx/>
                <a:latin typeface="Calibri"/>
                <a:cs typeface="Comic Sans MS"/>
              </a:rPr>
              <a:t> </a:t>
            </a:r>
            <a:r>
              <a:rPr kumimoji="0" sz="2000" b="0" i="0" u="none" strike="noStrike" kern="1200" cap="none" spc="-4" normalizeH="0" baseline="0" noProof="0" dirty="0">
                <a:ln>
                  <a:noFill/>
                </a:ln>
                <a:effectLst/>
                <a:uLnTx/>
                <a:uFillTx/>
                <a:latin typeface="Calibri"/>
                <a:cs typeface="Comic Sans MS"/>
              </a:rPr>
              <a:t>sehubungan  dengan kegiatan sebelumnya yang </a:t>
            </a:r>
            <a:r>
              <a:rPr kumimoji="0" sz="2000" b="0" i="0" u="none" strike="noStrike" kern="1200" cap="none" spc="-4" normalizeH="0" baseline="0" noProof="0" dirty="0" err="1">
                <a:ln>
                  <a:noFill/>
                </a:ln>
                <a:effectLst/>
                <a:uLnTx/>
                <a:uFillTx/>
                <a:latin typeface="Calibri"/>
                <a:cs typeface="Comic Sans MS"/>
              </a:rPr>
              <a:t>terlambat</a:t>
            </a:r>
            <a:r>
              <a:rPr lang="en-US" sz="2000" spc="49" dirty="0">
                <a:latin typeface="Calibri"/>
                <a:cs typeface="Comic Sans MS"/>
              </a:rPr>
              <a:t>.</a:t>
            </a:r>
            <a:endParaRPr kumimoji="0" lang="en-US" sz="2000" b="0" i="0" u="none" strike="noStrike" kern="1200" cap="none" spc="49" normalizeH="0" baseline="0" noProof="0" dirty="0">
              <a:ln>
                <a:noFill/>
              </a:ln>
              <a:effectLst/>
              <a:uLnTx/>
              <a:uFillTx/>
              <a:latin typeface="Calibri"/>
              <a:cs typeface="Comic Sans MS"/>
            </a:endParaRPr>
          </a:p>
          <a:p>
            <a:pPr marL="266700" marR="429101" lvl="0" indent="-257651" algn="just" defTabSz="914400" rtl="0" eaLnBrk="1" fontAlgn="auto" latinLnBrk="0" hangingPunct="1">
              <a:lnSpc>
                <a:spcPct val="150000"/>
              </a:lnSpc>
              <a:spcBef>
                <a:spcPts val="758"/>
              </a:spcBef>
              <a:spcAft>
                <a:spcPts val="0"/>
              </a:spcAft>
              <a:buClrTx/>
              <a:buSzTx/>
              <a:buFontTx/>
              <a:buNone/>
              <a:tabLst>
                <a:tab pos="266700" algn="l"/>
                <a:tab pos="2120741" algn="l"/>
              </a:tabLst>
              <a:defRPr/>
            </a:pPr>
            <a:r>
              <a:rPr lang="en-US" sz="2000" spc="49" dirty="0" err="1">
                <a:latin typeface="Calibri"/>
                <a:cs typeface="Comic Sans MS"/>
              </a:rPr>
              <a:t>Cth</a:t>
            </a:r>
            <a:r>
              <a:rPr lang="en-US" sz="2000" spc="49" dirty="0">
                <a:latin typeface="Calibri"/>
                <a:cs typeface="Comic Sans MS"/>
              </a:rPr>
              <a:t>: </a:t>
            </a:r>
            <a:r>
              <a:rPr lang="en-US" sz="2000" spc="-4" dirty="0" err="1">
                <a:latin typeface="Calibri"/>
                <a:cs typeface="Comic Sans MS"/>
              </a:rPr>
              <a:t>Menunggu</a:t>
            </a:r>
            <a:r>
              <a:rPr lang="en-US" sz="2000" spc="-4" dirty="0">
                <a:latin typeface="Calibri"/>
                <a:cs typeface="Comic Sans MS"/>
              </a:rPr>
              <a:t> </a:t>
            </a:r>
            <a:r>
              <a:rPr lang="en-US" sz="2000" spc="-4" dirty="0" err="1">
                <a:latin typeface="Calibri"/>
                <a:cs typeface="Comic Sans MS"/>
              </a:rPr>
              <a:t>Cor-coran</a:t>
            </a:r>
            <a:r>
              <a:rPr lang="en-US" sz="2000" spc="-4" dirty="0">
                <a:latin typeface="Calibri"/>
                <a:cs typeface="Comic Sans MS"/>
              </a:rPr>
              <a:t> </a:t>
            </a:r>
            <a:r>
              <a:rPr lang="en-US" sz="2000" spc="-4" dirty="0" err="1">
                <a:latin typeface="Calibri"/>
                <a:cs typeface="Comic Sans MS"/>
              </a:rPr>
              <a:t>kering</a:t>
            </a:r>
            <a:r>
              <a:rPr lang="en-US" sz="2000" spc="-4" dirty="0">
                <a:latin typeface="Calibri"/>
                <a:cs typeface="Comic Sans MS"/>
              </a:rPr>
              <a:t> </a:t>
            </a:r>
            <a:r>
              <a:rPr lang="en-US" sz="2000" spc="-4" dirty="0" err="1">
                <a:latin typeface="Calibri"/>
                <a:cs typeface="Comic Sans MS"/>
              </a:rPr>
              <a:t>sebelum</a:t>
            </a:r>
            <a:r>
              <a:rPr lang="en-US" sz="2000" spc="-4" dirty="0">
                <a:latin typeface="Calibri"/>
                <a:cs typeface="Comic Sans MS"/>
              </a:rPr>
              <a:t> </a:t>
            </a:r>
            <a:r>
              <a:rPr lang="en-US" sz="2000" spc="-4" dirty="0" err="1">
                <a:latin typeface="Calibri"/>
                <a:cs typeface="Comic Sans MS"/>
              </a:rPr>
              <a:t>pasang</a:t>
            </a:r>
            <a:r>
              <a:rPr lang="en-US" sz="2000" spc="-4" dirty="0">
                <a:latin typeface="Calibri"/>
                <a:cs typeface="Comic Sans MS"/>
              </a:rPr>
              <a:t> Baja</a:t>
            </a:r>
            <a:endParaRPr kumimoji="0" sz="2000" b="0" i="0" u="none" strike="noStrike" kern="1200" cap="none" spc="0" normalizeH="0" baseline="0" noProof="0" dirty="0">
              <a:ln>
                <a:noFill/>
              </a:ln>
              <a:effectLst/>
              <a:uLnTx/>
              <a:uFillTx/>
              <a:latin typeface="Calibri"/>
              <a:cs typeface="Comic Sans MS"/>
            </a:endParaRPr>
          </a:p>
        </p:txBody>
      </p:sp>
      <p:pic>
        <p:nvPicPr>
          <p:cNvPr id="2" name="Picture 1"/>
          <p:cNvPicPr>
            <a:picLocks noChangeAspect="1"/>
          </p:cNvPicPr>
          <p:nvPr/>
        </p:nvPicPr>
        <p:blipFill>
          <a:blip r:embed="rId8"/>
          <a:stretch>
            <a:fillRect/>
          </a:stretch>
        </p:blipFill>
        <p:spPr>
          <a:xfrm>
            <a:off x="8545240" y="1823694"/>
            <a:ext cx="2781300" cy="1847850"/>
          </a:xfrm>
          <a:prstGeom prst="rect">
            <a:avLst/>
          </a:prstGeom>
        </p:spPr>
      </p:pic>
      <p:pic>
        <p:nvPicPr>
          <p:cNvPr id="3" name="Picture 2"/>
          <p:cNvPicPr>
            <a:picLocks noChangeAspect="1"/>
          </p:cNvPicPr>
          <p:nvPr/>
        </p:nvPicPr>
        <p:blipFill>
          <a:blip r:embed="rId9"/>
          <a:stretch>
            <a:fillRect/>
          </a:stretch>
        </p:blipFill>
        <p:spPr>
          <a:xfrm>
            <a:off x="8510960" y="4449170"/>
            <a:ext cx="2619838" cy="1924050"/>
          </a:xfrm>
          <a:prstGeom prst="rect">
            <a:avLst/>
          </a:prstGeom>
        </p:spPr>
      </p:pic>
      <p:sp>
        <p:nvSpPr>
          <p:cNvPr id="9" name="Freeform 8"/>
          <p:cNvSpPr/>
          <p:nvPr/>
        </p:nvSpPr>
        <p:spPr>
          <a:xfrm>
            <a:off x="266593" y="832513"/>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0" name="Freeform 9"/>
          <p:cNvSpPr/>
          <p:nvPr/>
        </p:nvSpPr>
        <p:spPr>
          <a:xfrm>
            <a:off x="188394" y="1563969"/>
            <a:ext cx="215472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Tree>
    <p:extLst>
      <p:ext uri="{BB962C8B-B14F-4D97-AF65-F5344CB8AC3E}">
        <p14:creationId xmlns:p14="http://schemas.microsoft.com/office/powerpoint/2010/main" val="353291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Tools &amp; Techniques</a:t>
            </a:r>
          </a:p>
        </p:txBody>
      </p:sp>
      <p:pic>
        <p:nvPicPr>
          <p:cNvPr id="13" name="Picture 12"/>
          <p:cNvPicPr/>
          <p:nvPr/>
        </p:nvPicPr>
        <p:blipFill>
          <a:blip r:embed="rId2" cstate="print"/>
          <a:srcRect/>
          <a:stretch>
            <a:fillRect/>
          </a:stretch>
        </p:blipFill>
        <p:spPr bwMode="auto">
          <a:xfrm>
            <a:off x="10754436" y="75562"/>
            <a:ext cx="900750" cy="756952"/>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2403773568"/>
              </p:ext>
            </p:extLst>
          </p:nvPr>
        </p:nvGraphicFramePr>
        <p:xfrm>
          <a:off x="2440639" y="907576"/>
          <a:ext cx="8690159" cy="723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reeform 8"/>
          <p:cNvSpPr/>
          <p:nvPr/>
        </p:nvSpPr>
        <p:spPr>
          <a:xfrm>
            <a:off x="266593" y="832513"/>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5197846"/>
              <a:satOff val="-23984"/>
              <a:lumOff val="883"/>
              <a:alphaOff val="0"/>
            </a:schemeClr>
          </a:fillRef>
          <a:effectRef idx="2">
            <a:schemeClr val="accent4">
              <a:hueOff val="5197846"/>
              <a:satOff val="-23984"/>
              <a:lumOff val="883"/>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Tools &amp; Techniques</a:t>
            </a:r>
            <a:endParaRPr lang="en-US" sz="1600" b="0" kern="1200" dirty="0">
              <a:latin typeface="+mn-lt"/>
            </a:endParaRPr>
          </a:p>
        </p:txBody>
      </p:sp>
      <p:sp>
        <p:nvSpPr>
          <p:cNvPr id="10" name="Freeform 9"/>
          <p:cNvSpPr/>
          <p:nvPr/>
        </p:nvSpPr>
        <p:spPr>
          <a:xfrm>
            <a:off x="188394" y="1563969"/>
            <a:ext cx="2154722"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5197846"/>
              <a:satOff val="-23984"/>
              <a:lumOff val="883"/>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n-ea"/>
                <a:cs typeface="Comic Sans MS"/>
              </a:rPr>
              <a:t>Precedence Diagramming Method</a:t>
            </a:r>
            <a:r>
              <a:rPr kumimoji="0" lang="en-US" sz="1600" b="0" i="0" u="none" strike="noStrike" kern="1200" cap="none" spc="-30" normalizeH="0" baseline="0" noProof="0" dirty="0">
                <a:ln/>
                <a:effectLst/>
                <a:uLnTx/>
                <a:uFillTx/>
                <a:latin typeface="+mn-lt"/>
                <a:ea typeface="+mn-ea"/>
                <a:cs typeface="Comic Sans MS"/>
              </a:rPr>
              <a:t> </a:t>
            </a:r>
            <a:r>
              <a:rPr kumimoji="0" lang="en-US" sz="1600" b="0" i="0" u="none" strike="noStrike" kern="1200" cap="none" spc="0" normalizeH="0" baseline="0" noProof="0" dirty="0">
                <a:ln/>
                <a:effectLst/>
                <a:uLnTx/>
                <a:uFillTx/>
                <a:latin typeface="+mn-lt"/>
                <a:ea typeface="+mn-ea"/>
                <a:cs typeface="Comic Sans MS"/>
              </a:rPr>
              <a:t>(PDM)</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Dependency Determination</a:t>
            </a:r>
          </a:p>
          <a:p>
            <a:pPr marL="342900" lvl="1" indent="-342900" algn="l" defTabSz="711200">
              <a:lnSpc>
                <a:spcPct val="90000"/>
              </a:lnSpc>
              <a:spcBef>
                <a:spcPct val="0"/>
              </a:spcBef>
              <a:spcAft>
                <a:spcPct val="15000"/>
              </a:spcAft>
              <a:buFont typeface="+mj-lt"/>
              <a:buAutoNum type="arabicPeriod"/>
            </a:pPr>
            <a:r>
              <a:rPr kumimoji="0" lang="en-US" sz="1600" b="0" i="0" u="none" strike="noStrike" kern="1200" cap="none" spc="-4" normalizeH="0" baseline="0" noProof="0" dirty="0">
                <a:ln/>
                <a:effectLst/>
                <a:uLnTx/>
                <a:uFillTx/>
                <a:latin typeface="+mn-lt"/>
                <a:ea typeface="+mj-ea"/>
                <a:cs typeface="Comic Sans MS"/>
              </a:rPr>
              <a:t>Lead and</a:t>
            </a:r>
            <a:r>
              <a:rPr kumimoji="0" lang="en-US" sz="1600" b="0" i="0" u="none" strike="noStrike" kern="1200" cap="none" spc="-19" normalizeH="0" baseline="0" noProof="0" dirty="0">
                <a:ln/>
                <a:effectLst/>
                <a:uLnTx/>
                <a:uFillTx/>
                <a:latin typeface="+mn-lt"/>
                <a:ea typeface="+mj-ea"/>
                <a:cs typeface="Comic Sans MS"/>
              </a:rPr>
              <a:t> </a:t>
            </a:r>
            <a:r>
              <a:rPr kumimoji="0" lang="en-US" sz="1600" b="0" i="0" u="none" strike="noStrike" kern="1200" cap="none" spc="-4" normalizeH="0" baseline="0" noProof="0" dirty="0">
                <a:ln/>
                <a:effectLst/>
                <a:uLnTx/>
                <a:uFillTx/>
                <a:latin typeface="+mn-lt"/>
                <a:ea typeface="+mj-ea"/>
                <a:cs typeface="Comic Sans MS"/>
              </a:rPr>
              <a:t>Lag</a:t>
            </a:r>
            <a:endParaRPr lang="en-US" sz="1600" b="0" kern="1200" dirty="0">
              <a:latin typeface="+mn-lt"/>
            </a:endParaRP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management information system</a:t>
            </a:r>
          </a:p>
        </p:txBody>
      </p:sp>
      <p:sp>
        <p:nvSpPr>
          <p:cNvPr id="4" name="Rectangle 3"/>
          <p:cNvSpPr/>
          <p:nvPr/>
        </p:nvSpPr>
        <p:spPr>
          <a:xfrm>
            <a:off x="2597624" y="1823694"/>
            <a:ext cx="8533174" cy="1200329"/>
          </a:xfrm>
          <a:prstGeom prst="rect">
            <a:avLst/>
          </a:prstGeom>
        </p:spPr>
        <p:txBody>
          <a:bodyPr wrap="square">
            <a:spAutoFit/>
          </a:bodyPr>
          <a:lstStyle/>
          <a:p>
            <a:pPr algn="just"/>
            <a:r>
              <a:rPr lang="en-US" dirty="0" err="1"/>
              <a:t>Sistem</a:t>
            </a:r>
            <a:r>
              <a:rPr lang="en-US" dirty="0"/>
              <a:t> </a:t>
            </a:r>
            <a:r>
              <a:rPr lang="en-US" dirty="0" err="1"/>
              <a:t>informasi</a:t>
            </a:r>
            <a:r>
              <a:rPr lang="en-US" dirty="0"/>
              <a:t> </a:t>
            </a:r>
            <a:r>
              <a:rPr lang="en-US" dirty="0" err="1"/>
              <a:t>manajemen</a:t>
            </a:r>
            <a:r>
              <a:rPr lang="en-US" dirty="0"/>
              <a:t> </a:t>
            </a:r>
            <a:r>
              <a:rPr lang="en-US" dirty="0" err="1"/>
              <a:t>proyek</a:t>
            </a:r>
            <a:r>
              <a:rPr lang="en-US" dirty="0"/>
              <a:t> </a:t>
            </a:r>
            <a:r>
              <a:rPr lang="en-US" dirty="0" err="1"/>
              <a:t>termasuk</a:t>
            </a:r>
            <a:r>
              <a:rPr lang="en-US" dirty="0"/>
              <a:t> </a:t>
            </a:r>
            <a:r>
              <a:rPr lang="en-US" dirty="0" err="1"/>
              <a:t>perangkat</a:t>
            </a:r>
            <a:r>
              <a:rPr lang="en-US" dirty="0"/>
              <a:t> </a:t>
            </a:r>
            <a:r>
              <a:rPr lang="en-US" dirty="0" err="1"/>
              <a:t>lunak</a:t>
            </a:r>
            <a:r>
              <a:rPr lang="en-US" dirty="0"/>
              <a:t> </a:t>
            </a:r>
            <a:r>
              <a:rPr lang="en-US" dirty="0" err="1"/>
              <a:t>penjadwalan</a:t>
            </a:r>
            <a:r>
              <a:rPr lang="en-US" dirty="0"/>
              <a:t> yang </a:t>
            </a:r>
            <a:r>
              <a:rPr lang="en-US" dirty="0" err="1"/>
              <a:t>memiliki</a:t>
            </a:r>
            <a:r>
              <a:rPr lang="en-US" dirty="0"/>
              <a:t> </a:t>
            </a:r>
            <a:r>
              <a:rPr lang="en-US" dirty="0" err="1"/>
              <a:t>kemampuan</a:t>
            </a:r>
            <a:r>
              <a:rPr lang="en-US" dirty="0"/>
              <a:t> </a:t>
            </a:r>
            <a:r>
              <a:rPr lang="en-US" dirty="0" err="1"/>
              <a:t>untuk</a:t>
            </a:r>
            <a:r>
              <a:rPr lang="en-US" dirty="0"/>
              <a:t> </a:t>
            </a:r>
            <a:r>
              <a:rPr lang="en-US" dirty="0" err="1"/>
              <a:t>membantu</a:t>
            </a:r>
            <a:r>
              <a:rPr lang="en-US" dirty="0"/>
              <a:t> </a:t>
            </a:r>
            <a:r>
              <a:rPr lang="en-US" dirty="0" err="1"/>
              <a:t>merencanakan</a:t>
            </a:r>
            <a:r>
              <a:rPr lang="en-US" dirty="0"/>
              <a:t>, </a:t>
            </a:r>
            <a:r>
              <a:rPr lang="en-US" dirty="0" err="1"/>
              <a:t>mengatur</a:t>
            </a:r>
            <a:r>
              <a:rPr lang="en-US" dirty="0"/>
              <a:t>, </a:t>
            </a:r>
            <a:r>
              <a:rPr lang="en-US" dirty="0" err="1"/>
              <a:t>dan</a:t>
            </a:r>
            <a:r>
              <a:rPr lang="en-US" dirty="0"/>
              <a:t> </a:t>
            </a:r>
            <a:r>
              <a:rPr lang="en-US" dirty="0" err="1"/>
              <a:t>menyesuaikan</a:t>
            </a:r>
            <a:r>
              <a:rPr lang="en-US" dirty="0"/>
              <a:t> </a:t>
            </a:r>
            <a:r>
              <a:rPr lang="en-US" dirty="0" err="1"/>
              <a:t>urutan</a:t>
            </a:r>
            <a:r>
              <a:rPr lang="en-US" dirty="0"/>
              <a:t> </a:t>
            </a:r>
            <a:r>
              <a:rPr lang="en-US" dirty="0" err="1"/>
              <a:t>kegiatan</a:t>
            </a:r>
            <a:r>
              <a:rPr lang="en-US" dirty="0"/>
              <a:t>; </a:t>
            </a:r>
            <a:r>
              <a:rPr lang="en-US" dirty="0" err="1"/>
              <a:t>masukkan</a:t>
            </a:r>
            <a:r>
              <a:rPr lang="en-US" dirty="0"/>
              <a:t> </a:t>
            </a:r>
            <a:r>
              <a:rPr lang="en-US" dirty="0" err="1"/>
              <a:t>hubungan</a:t>
            </a:r>
            <a:r>
              <a:rPr lang="en-US" dirty="0"/>
              <a:t> </a:t>
            </a:r>
            <a:r>
              <a:rPr lang="en-US" dirty="0" err="1"/>
              <a:t>logis</a:t>
            </a:r>
            <a:r>
              <a:rPr lang="en-US" dirty="0"/>
              <a:t>, lead </a:t>
            </a:r>
            <a:r>
              <a:rPr lang="en-US" dirty="0" err="1"/>
              <a:t>dan</a:t>
            </a:r>
            <a:r>
              <a:rPr lang="en-US" dirty="0"/>
              <a:t> lag </a:t>
            </a:r>
            <a:r>
              <a:rPr lang="en-US" dirty="0" err="1"/>
              <a:t>nilai-nilai</a:t>
            </a:r>
            <a:r>
              <a:rPr lang="en-US" dirty="0"/>
              <a:t>; </a:t>
            </a:r>
            <a:r>
              <a:rPr lang="en-US" dirty="0" err="1"/>
              <a:t>dan</a:t>
            </a:r>
            <a:r>
              <a:rPr lang="en-US" dirty="0"/>
              <a:t> </a:t>
            </a:r>
            <a:r>
              <a:rPr lang="en-US" dirty="0" err="1"/>
              <a:t>membedakan</a:t>
            </a:r>
            <a:r>
              <a:rPr lang="en-US" dirty="0"/>
              <a:t> </a:t>
            </a:r>
            <a:r>
              <a:rPr lang="en-US" dirty="0" err="1"/>
              <a:t>berbagai</a:t>
            </a:r>
            <a:r>
              <a:rPr lang="en-US" dirty="0"/>
              <a:t> </a:t>
            </a:r>
            <a:r>
              <a:rPr lang="en-US" dirty="0" err="1"/>
              <a:t>jenis</a:t>
            </a:r>
            <a:r>
              <a:rPr lang="en-US" dirty="0"/>
              <a:t> </a:t>
            </a:r>
            <a:r>
              <a:rPr lang="en-US" dirty="0" err="1"/>
              <a:t>dependensi</a:t>
            </a:r>
            <a:r>
              <a:rPr lang="en-US" dirty="0"/>
              <a:t>.</a:t>
            </a:r>
          </a:p>
        </p:txBody>
      </p:sp>
      <p:pic>
        <p:nvPicPr>
          <p:cNvPr id="7" name="Picture 6"/>
          <p:cNvPicPr>
            <a:picLocks noChangeAspect="1"/>
          </p:cNvPicPr>
          <p:nvPr/>
        </p:nvPicPr>
        <p:blipFill rotWithShape="1">
          <a:blip r:embed="rId8" cstate="print">
            <a:extLst>
              <a:ext uri="{28A0092B-C50C-407E-A947-70E740481C1C}">
                <a14:useLocalDpi xmlns:a14="http://schemas.microsoft.com/office/drawing/2010/main" val="0"/>
              </a:ext>
            </a:extLst>
          </a:blip>
          <a:srcRect t="1700" b="1700"/>
          <a:stretch/>
        </p:blipFill>
        <p:spPr>
          <a:xfrm>
            <a:off x="3597968" y="3136754"/>
            <a:ext cx="6532486" cy="3674523"/>
          </a:xfrm>
          <a:prstGeom prst="rect">
            <a:avLst/>
          </a:prstGeom>
        </p:spPr>
      </p:pic>
    </p:spTree>
    <p:extLst>
      <p:ext uri="{BB962C8B-B14F-4D97-AF65-F5344CB8AC3E}">
        <p14:creationId xmlns:p14="http://schemas.microsoft.com/office/powerpoint/2010/main" val="1922252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5" name="Content Placeholder 2"/>
          <p:cNvSpPr>
            <a:spLocks noGrp="1"/>
          </p:cNvSpPr>
          <p:nvPr>
            <p:ph idx="1"/>
          </p:nvPr>
        </p:nvSpPr>
        <p:spPr>
          <a:xfrm>
            <a:off x="2508878" y="1026993"/>
            <a:ext cx="9351026" cy="5674057"/>
          </a:xfrm>
          <a:solidFill>
            <a:schemeClr val="accent1">
              <a:lumMod val="40000"/>
              <a:lumOff val="60000"/>
            </a:schemeClr>
          </a:solidFill>
        </p:spPr>
        <p:txBody>
          <a:bodyPr>
            <a:normAutofit/>
          </a:bodyPr>
          <a:lstStyle/>
          <a:p>
            <a:pPr marL="0" lvl="0" indent="0">
              <a:buNone/>
            </a:pPr>
            <a:r>
              <a:rPr lang="en-US" b="1" dirty="0">
                <a:effectLst>
                  <a:outerShdw blurRad="38100" dist="38100" dir="2700000" algn="tl">
                    <a:srgbClr val="000000">
                      <a:alpha val="43137"/>
                    </a:srgbClr>
                  </a:outerShdw>
                </a:effectLst>
              </a:rPr>
              <a:t>Project schedule network diagrams</a:t>
            </a:r>
          </a:p>
          <a:p>
            <a:pPr algn="just"/>
            <a:r>
              <a:rPr lang="en-US" dirty="0" err="1">
                <a:solidFill>
                  <a:srgbClr val="675E47"/>
                </a:solidFill>
                <a:cs typeface="Comic Sans MS"/>
              </a:rPr>
              <a:t>Gambaran</a:t>
            </a:r>
            <a:r>
              <a:rPr lang="en-US" dirty="0">
                <a:solidFill>
                  <a:srgbClr val="675E47"/>
                </a:solidFill>
                <a:cs typeface="Comic Sans MS"/>
              </a:rPr>
              <a:t> </a:t>
            </a:r>
            <a:r>
              <a:rPr lang="en-US" dirty="0" err="1">
                <a:solidFill>
                  <a:srgbClr val="675E47"/>
                </a:solidFill>
                <a:cs typeface="Comic Sans MS"/>
              </a:rPr>
              <a:t>skematis</a:t>
            </a:r>
            <a:r>
              <a:rPr lang="en-US" dirty="0">
                <a:solidFill>
                  <a:srgbClr val="675E47"/>
                </a:solidFill>
                <a:cs typeface="Comic Sans MS"/>
              </a:rPr>
              <a:t> yang</a:t>
            </a:r>
            <a:r>
              <a:rPr lang="en-US" spc="-41" dirty="0">
                <a:solidFill>
                  <a:srgbClr val="675E47"/>
                </a:solidFill>
                <a:cs typeface="Comic Sans MS"/>
              </a:rPr>
              <a:t> </a:t>
            </a:r>
            <a:r>
              <a:rPr lang="en-US" dirty="0" err="1">
                <a:solidFill>
                  <a:srgbClr val="675E47"/>
                </a:solidFill>
                <a:cs typeface="Comic Sans MS"/>
              </a:rPr>
              <a:t>mempresentasikan</a:t>
            </a:r>
            <a:r>
              <a:rPr lang="en-US" spc="-19" dirty="0">
                <a:solidFill>
                  <a:srgbClr val="675E47"/>
                </a:solidFill>
                <a:cs typeface="Comic Sans MS"/>
              </a:rPr>
              <a:t> </a:t>
            </a:r>
            <a:r>
              <a:rPr lang="en-US" spc="-4" dirty="0" err="1">
                <a:solidFill>
                  <a:srgbClr val="675E47"/>
                </a:solidFill>
                <a:cs typeface="Comic Sans MS"/>
              </a:rPr>
              <a:t>jadwal</a:t>
            </a:r>
            <a:r>
              <a:rPr lang="en-US" spc="-4" dirty="0">
                <a:solidFill>
                  <a:srgbClr val="675E47"/>
                </a:solidFill>
                <a:cs typeface="Comic Sans MS"/>
              </a:rPr>
              <a:t>  </a:t>
            </a:r>
            <a:r>
              <a:rPr lang="en-US" dirty="0" err="1">
                <a:solidFill>
                  <a:srgbClr val="675E47"/>
                </a:solidFill>
                <a:cs typeface="Comic Sans MS"/>
              </a:rPr>
              <a:t>kegiatan</a:t>
            </a:r>
            <a:r>
              <a:rPr lang="en-US" dirty="0">
                <a:solidFill>
                  <a:srgbClr val="675E47"/>
                </a:solidFill>
                <a:cs typeface="Comic Sans MS"/>
              </a:rPr>
              <a:t> </a:t>
            </a:r>
            <a:r>
              <a:rPr lang="en-US" dirty="0" err="1">
                <a:solidFill>
                  <a:srgbClr val="675E47"/>
                </a:solidFill>
                <a:cs typeface="Comic Sans MS"/>
              </a:rPr>
              <a:t>proyek</a:t>
            </a:r>
            <a:r>
              <a:rPr lang="en-US" dirty="0">
                <a:solidFill>
                  <a:srgbClr val="675E47"/>
                </a:solidFill>
                <a:cs typeface="Comic Sans MS"/>
              </a:rPr>
              <a:t> </a:t>
            </a:r>
            <a:r>
              <a:rPr lang="en-US" dirty="0" err="1">
                <a:solidFill>
                  <a:srgbClr val="675E47"/>
                </a:solidFill>
                <a:cs typeface="Comic Sans MS"/>
              </a:rPr>
              <a:t>beserta</a:t>
            </a:r>
            <a:r>
              <a:rPr lang="en-US" dirty="0">
                <a:solidFill>
                  <a:srgbClr val="675E47"/>
                </a:solidFill>
                <a:cs typeface="Comic Sans MS"/>
              </a:rPr>
              <a:t> </a:t>
            </a:r>
            <a:r>
              <a:rPr lang="en-US" spc="-4" dirty="0" err="1">
                <a:solidFill>
                  <a:srgbClr val="675E47"/>
                </a:solidFill>
                <a:cs typeface="Comic Sans MS"/>
              </a:rPr>
              <a:t>ketergantungan</a:t>
            </a:r>
            <a:r>
              <a:rPr lang="en-US" spc="-4" dirty="0">
                <a:solidFill>
                  <a:srgbClr val="675E47"/>
                </a:solidFill>
                <a:cs typeface="Comic Sans MS"/>
              </a:rPr>
              <a:t> </a:t>
            </a:r>
            <a:r>
              <a:rPr lang="en-US" dirty="0">
                <a:solidFill>
                  <a:srgbClr val="675E47"/>
                </a:solidFill>
                <a:cs typeface="Comic Sans MS"/>
              </a:rPr>
              <a:t>yang </a:t>
            </a:r>
            <a:r>
              <a:rPr lang="en-US" dirty="0" err="1">
                <a:solidFill>
                  <a:srgbClr val="675E47"/>
                </a:solidFill>
                <a:cs typeface="Comic Sans MS"/>
              </a:rPr>
              <a:t>ada</a:t>
            </a:r>
            <a:r>
              <a:rPr lang="en-US" dirty="0">
                <a:solidFill>
                  <a:srgbClr val="675E47"/>
                </a:solidFill>
                <a:cs typeface="Comic Sans MS"/>
              </a:rPr>
              <a:t> </a:t>
            </a:r>
            <a:r>
              <a:rPr lang="en-US" spc="-4" dirty="0" err="1">
                <a:solidFill>
                  <a:srgbClr val="675E47"/>
                </a:solidFill>
                <a:cs typeface="Comic Sans MS"/>
              </a:rPr>
              <a:t>dari</a:t>
            </a:r>
            <a:r>
              <a:rPr lang="en-US" spc="-4" dirty="0">
                <a:solidFill>
                  <a:srgbClr val="675E47"/>
                </a:solidFill>
                <a:cs typeface="Comic Sans MS"/>
              </a:rPr>
              <a:t>  </a:t>
            </a:r>
            <a:r>
              <a:rPr lang="en-US" dirty="0" err="1">
                <a:solidFill>
                  <a:srgbClr val="675E47"/>
                </a:solidFill>
                <a:cs typeface="Comic Sans MS"/>
              </a:rPr>
              <a:t>setiap</a:t>
            </a:r>
            <a:r>
              <a:rPr lang="en-US" dirty="0">
                <a:solidFill>
                  <a:srgbClr val="675E47"/>
                </a:solidFill>
                <a:cs typeface="Comic Sans MS"/>
              </a:rPr>
              <a:t> </a:t>
            </a:r>
            <a:r>
              <a:rPr lang="en-US" spc="-4" dirty="0" err="1">
                <a:solidFill>
                  <a:srgbClr val="675E47"/>
                </a:solidFill>
                <a:cs typeface="Comic Sans MS"/>
              </a:rPr>
              <a:t>aktivitas</a:t>
            </a:r>
            <a:r>
              <a:rPr lang="en-US" spc="-4" dirty="0">
                <a:solidFill>
                  <a:srgbClr val="675E47"/>
                </a:solidFill>
                <a:cs typeface="Comic Sans MS"/>
              </a:rPr>
              <a:t> </a:t>
            </a:r>
            <a:r>
              <a:rPr lang="en-US" spc="-4" dirty="0" err="1">
                <a:solidFill>
                  <a:srgbClr val="675E47"/>
                </a:solidFill>
                <a:cs typeface="Comic Sans MS"/>
              </a:rPr>
              <a:t>dalam</a:t>
            </a:r>
            <a:r>
              <a:rPr lang="en-US" spc="-4" dirty="0">
                <a:solidFill>
                  <a:srgbClr val="675E47"/>
                </a:solidFill>
                <a:cs typeface="Comic Sans MS"/>
              </a:rPr>
              <a:t> </a:t>
            </a:r>
            <a:r>
              <a:rPr lang="en-US" dirty="0" err="1">
                <a:solidFill>
                  <a:srgbClr val="675E47"/>
                </a:solidFill>
                <a:cs typeface="Comic Sans MS"/>
              </a:rPr>
              <a:t>sebuah</a:t>
            </a:r>
            <a:r>
              <a:rPr lang="en-US" spc="-8" dirty="0">
                <a:solidFill>
                  <a:srgbClr val="675E47"/>
                </a:solidFill>
                <a:cs typeface="Comic Sans MS"/>
              </a:rPr>
              <a:t> </a:t>
            </a:r>
            <a:r>
              <a:rPr lang="en-US" dirty="0" err="1">
                <a:solidFill>
                  <a:srgbClr val="675E47"/>
                </a:solidFill>
                <a:cs typeface="Comic Sans MS"/>
              </a:rPr>
              <a:t>proyek</a:t>
            </a:r>
            <a:r>
              <a:rPr lang="en-US" dirty="0">
                <a:solidFill>
                  <a:srgbClr val="675E47"/>
                </a:solidFill>
                <a:cs typeface="Comic Sans MS"/>
              </a:rPr>
              <a:t>.</a:t>
            </a:r>
          </a:p>
          <a:p>
            <a:pPr marL="731044" indent="-457200" algn="just">
              <a:lnSpc>
                <a:spcPct val="100000"/>
              </a:lnSpc>
              <a:spcBef>
                <a:spcPts val="0"/>
              </a:spcBef>
              <a:tabLst>
                <a:tab pos="273844" algn="l"/>
              </a:tabLst>
              <a:defRPr/>
            </a:pPr>
            <a:endParaRPr lang="en-US" dirty="0">
              <a:solidFill>
                <a:srgbClr val="675E47"/>
              </a:solidFill>
              <a:cs typeface="Comic Sans MS"/>
            </a:endParaRPr>
          </a:p>
          <a:p>
            <a:pPr marL="731044" indent="-457200" algn="just">
              <a:lnSpc>
                <a:spcPct val="100000"/>
              </a:lnSpc>
              <a:spcBef>
                <a:spcPts val="0"/>
              </a:spcBef>
              <a:tabLst>
                <a:tab pos="273844" algn="l"/>
              </a:tabLst>
              <a:defRPr/>
            </a:pPr>
            <a:r>
              <a:rPr lang="en-US" dirty="0">
                <a:solidFill>
                  <a:srgbClr val="675E47"/>
                </a:solidFill>
                <a:cs typeface="Comic Sans MS"/>
              </a:rPr>
              <a:t>Project Network </a:t>
            </a:r>
            <a:r>
              <a:rPr lang="en-US" spc="-4" dirty="0">
                <a:solidFill>
                  <a:srgbClr val="675E47"/>
                </a:solidFill>
                <a:cs typeface="Comic Sans MS"/>
              </a:rPr>
              <a:t>Diagram </a:t>
            </a:r>
            <a:r>
              <a:rPr lang="en-US" dirty="0" err="1">
                <a:solidFill>
                  <a:srgbClr val="675E47"/>
                </a:solidFill>
                <a:cs typeface="Comic Sans MS"/>
              </a:rPr>
              <a:t>adalah</a:t>
            </a:r>
            <a:r>
              <a:rPr lang="en-US" dirty="0">
                <a:solidFill>
                  <a:srgbClr val="675E47"/>
                </a:solidFill>
                <a:cs typeface="Comic Sans MS"/>
              </a:rPr>
              <a:t> </a:t>
            </a:r>
            <a:r>
              <a:rPr lang="en-US" spc="-4" dirty="0">
                <a:solidFill>
                  <a:srgbClr val="675E47"/>
                </a:solidFill>
                <a:cs typeface="Comic Sans MS"/>
              </a:rPr>
              <a:t>diagram</a:t>
            </a:r>
            <a:r>
              <a:rPr lang="en-US" spc="-19" dirty="0">
                <a:solidFill>
                  <a:srgbClr val="675E47"/>
                </a:solidFill>
                <a:cs typeface="Comic Sans MS"/>
              </a:rPr>
              <a:t> </a:t>
            </a:r>
            <a:r>
              <a:rPr lang="en-US" dirty="0" err="1">
                <a:solidFill>
                  <a:srgbClr val="675E47"/>
                </a:solidFill>
                <a:cs typeface="Comic Sans MS"/>
              </a:rPr>
              <a:t>rangkaian</a:t>
            </a:r>
            <a:r>
              <a:rPr lang="en-US" dirty="0">
                <a:solidFill>
                  <a:srgbClr val="675E47"/>
                </a:solidFill>
                <a:cs typeface="Comic Sans MS"/>
              </a:rPr>
              <a:t> </a:t>
            </a:r>
            <a:r>
              <a:rPr lang="en-US" spc="-4" dirty="0" err="1">
                <a:solidFill>
                  <a:srgbClr val="675E47"/>
                </a:solidFill>
                <a:cs typeface="Comic Sans MS"/>
              </a:rPr>
              <a:t>aktifitas</a:t>
            </a:r>
            <a:r>
              <a:rPr lang="en-US" spc="-4" dirty="0">
                <a:solidFill>
                  <a:srgbClr val="675E47"/>
                </a:solidFill>
                <a:cs typeface="Comic Sans MS"/>
              </a:rPr>
              <a:t> </a:t>
            </a:r>
            <a:r>
              <a:rPr lang="en-US" dirty="0">
                <a:solidFill>
                  <a:srgbClr val="675E47"/>
                </a:solidFill>
                <a:cs typeface="Comic Sans MS"/>
              </a:rPr>
              <a:t>yang </a:t>
            </a:r>
            <a:r>
              <a:rPr lang="en-US" spc="-4" dirty="0" err="1">
                <a:solidFill>
                  <a:srgbClr val="675E47"/>
                </a:solidFill>
                <a:cs typeface="Comic Sans MS"/>
              </a:rPr>
              <a:t>dikerjakan</a:t>
            </a:r>
            <a:r>
              <a:rPr lang="en-US" spc="-4" dirty="0">
                <a:solidFill>
                  <a:srgbClr val="675E47"/>
                </a:solidFill>
                <a:cs typeface="Comic Sans MS"/>
              </a:rPr>
              <a:t> </a:t>
            </a:r>
            <a:r>
              <a:rPr lang="en-US" spc="-4" dirty="0" err="1">
                <a:solidFill>
                  <a:srgbClr val="675E47"/>
                </a:solidFill>
                <a:cs typeface="Comic Sans MS"/>
              </a:rPr>
              <a:t>dari</a:t>
            </a:r>
            <a:r>
              <a:rPr lang="en-US" spc="-4" dirty="0">
                <a:solidFill>
                  <a:srgbClr val="675E47"/>
                </a:solidFill>
                <a:cs typeface="Comic Sans MS"/>
              </a:rPr>
              <a:t> </a:t>
            </a:r>
            <a:r>
              <a:rPr lang="en-US" dirty="0" err="1">
                <a:solidFill>
                  <a:srgbClr val="675E47"/>
                </a:solidFill>
                <a:cs typeface="Comic Sans MS"/>
              </a:rPr>
              <a:t>awal</a:t>
            </a:r>
            <a:r>
              <a:rPr lang="en-US" dirty="0">
                <a:solidFill>
                  <a:srgbClr val="675E47"/>
                </a:solidFill>
                <a:cs typeface="Comic Sans MS"/>
              </a:rPr>
              <a:t> </a:t>
            </a:r>
            <a:r>
              <a:rPr lang="en-US" dirty="0" err="1">
                <a:solidFill>
                  <a:srgbClr val="675E47"/>
                </a:solidFill>
                <a:cs typeface="Comic Sans MS"/>
              </a:rPr>
              <a:t>sampai</a:t>
            </a:r>
            <a:r>
              <a:rPr lang="en-US" dirty="0">
                <a:solidFill>
                  <a:srgbClr val="675E47"/>
                </a:solidFill>
                <a:cs typeface="Comic Sans MS"/>
              </a:rPr>
              <a:t> </a:t>
            </a:r>
            <a:r>
              <a:rPr lang="en-US" dirty="0" err="1">
                <a:solidFill>
                  <a:srgbClr val="675E47"/>
                </a:solidFill>
                <a:cs typeface="Comic Sans MS"/>
              </a:rPr>
              <a:t>akhir</a:t>
            </a:r>
            <a:r>
              <a:rPr lang="en-US" spc="4" dirty="0">
                <a:solidFill>
                  <a:srgbClr val="675E47"/>
                </a:solidFill>
                <a:cs typeface="Comic Sans MS"/>
              </a:rPr>
              <a:t> </a:t>
            </a:r>
            <a:r>
              <a:rPr lang="en-US" dirty="0">
                <a:solidFill>
                  <a:srgbClr val="675E47"/>
                </a:solidFill>
                <a:cs typeface="Comic Sans MS"/>
              </a:rPr>
              <a:t>project.</a:t>
            </a:r>
          </a:p>
          <a:p>
            <a:pPr marL="731044" indent="-457200" algn="just">
              <a:lnSpc>
                <a:spcPct val="100000"/>
              </a:lnSpc>
              <a:spcBef>
                <a:spcPts val="0"/>
              </a:spcBef>
              <a:tabLst>
                <a:tab pos="266700" algn="l"/>
                <a:tab pos="273844" algn="l"/>
              </a:tabLst>
              <a:defRPr/>
            </a:pPr>
            <a:r>
              <a:rPr lang="en-US" dirty="0" err="1">
                <a:solidFill>
                  <a:srgbClr val="675E47"/>
                </a:solidFill>
                <a:cs typeface="Comic Sans MS"/>
              </a:rPr>
              <a:t>Dapat</a:t>
            </a:r>
            <a:r>
              <a:rPr lang="en-US" dirty="0">
                <a:solidFill>
                  <a:srgbClr val="675E47"/>
                </a:solidFill>
                <a:cs typeface="Comic Sans MS"/>
              </a:rPr>
              <a:t> </a:t>
            </a:r>
            <a:r>
              <a:rPr lang="en-US" dirty="0" err="1">
                <a:solidFill>
                  <a:srgbClr val="675E47"/>
                </a:solidFill>
                <a:cs typeface="Comic Sans MS"/>
              </a:rPr>
              <a:t>dikerjakan</a:t>
            </a:r>
            <a:r>
              <a:rPr lang="en-US" dirty="0">
                <a:solidFill>
                  <a:srgbClr val="675E47"/>
                </a:solidFill>
                <a:cs typeface="Comic Sans MS"/>
              </a:rPr>
              <a:t> manual </a:t>
            </a:r>
            <a:r>
              <a:rPr lang="en-US" dirty="0" err="1">
                <a:solidFill>
                  <a:srgbClr val="675E47"/>
                </a:solidFill>
                <a:cs typeface="Comic Sans MS"/>
              </a:rPr>
              <a:t>atau</a:t>
            </a:r>
            <a:r>
              <a:rPr lang="en-US" dirty="0">
                <a:solidFill>
                  <a:srgbClr val="675E47"/>
                </a:solidFill>
                <a:cs typeface="Comic Sans MS"/>
              </a:rPr>
              <a:t> </a:t>
            </a:r>
            <a:r>
              <a:rPr lang="en-US" dirty="0" err="1">
                <a:solidFill>
                  <a:srgbClr val="675E47"/>
                </a:solidFill>
                <a:cs typeface="Comic Sans MS"/>
              </a:rPr>
              <a:t>menggunakan</a:t>
            </a:r>
            <a:r>
              <a:rPr lang="en-US" dirty="0">
                <a:solidFill>
                  <a:srgbClr val="675E47"/>
                </a:solidFill>
                <a:cs typeface="Comic Sans MS"/>
              </a:rPr>
              <a:t> software </a:t>
            </a:r>
            <a:r>
              <a:rPr lang="en-US" dirty="0" err="1">
                <a:solidFill>
                  <a:srgbClr val="675E47"/>
                </a:solidFill>
                <a:cs typeface="Comic Sans MS"/>
              </a:rPr>
              <a:t>manajemen</a:t>
            </a:r>
            <a:r>
              <a:rPr lang="en-US" dirty="0">
                <a:solidFill>
                  <a:srgbClr val="675E47"/>
                </a:solidFill>
                <a:cs typeface="Comic Sans MS"/>
              </a:rPr>
              <a:t> </a:t>
            </a:r>
            <a:r>
              <a:rPr lang="en-US" dirty="0" err="1">
                <a:solidFill>
                  <a:srgbClr val="675E47"/>
                </a:solidFill>
                <a:cs typeface="Comic Sans MS"/>
              </a:rPr>
              <a:t>proyek</a:t>
            </a:r>
            <a:r>
              <a:rPr lang="en-US" dirty="0">
                <a:solidFill>
                  <a:srgbClr val="675E47"/>
                </a:solidFill>
                <a:cs typeface="Comic Sans MS"/>
              </a:rPr>
              <a:t>. </a:t>
            </a:r>
          </a:p>
          <a:p>
            <a:pPr marL="731044" indent="-457200" algn="just">
              <a:lnSpc>
                <a:spcPct val="100000"/>
              </a:lnSpc>
              <a:spcBef>
                <a:spcPts val="0"/>
              </a:spcBef>
              <a:tabLst>
                <a:tab pos="266700" algn="l"/>
                <a:tab pos="273844" algn="l"/>
              </a:tabLst>
              <a:defRPr/>
            </a:pPr>
            <a:r>
              <a:rPr lang="en-US" dirty="0" err="1">
                <a:solidFill>
                  <a:srgbClr val="675E47"/>
                </a:solidFill>
                <a:cs typeface="Comic Sans MS"/>
              </a:rPr>
              <a:t>Dapat</a:t>
            </a:r>
            <a:r>
              <a:rPr lang="en-US" dirty="0">
                <a:solidFill>
                  <a:srgbClr val="675E47"/>
                </a:solidFill>
                <a:cs typeface="Comic Sans MS"/>
              </a:rPr>
              <a:t> </a:t>
            </a:r>
            <a:r>
              <a:rPr lang="en-US" dirty="0" err="1">
                <a:solidFill>
                  <a:srgbClr val="675E47"/>
                </a:solidFill>
                <a:cs typeface="Comic Sans MS"/>
              </a:rPr>
              <a:t>digambarkan</a:t>
            </a:r>
            <a:r>
              <a:rPr lang="en-US" dirty="0">
                <a:solidFill>
                  <a:srgbClr val="675E47"/>
                </a:solidFill>
                <a:cs typeface="Comic Sans MS"/>
              </a:rPr>
              <a:t> </a:t>
            </a:r>
            <a:r>
              <a:rPr lang="en-US" dirty="0" err="1">
                <a:solidFill>
                  <a:srgbClr val="675E47"/>
                </a:solidFill>
                <a:cs typeface="Comic Sans MS"/>
              </a:rPr>
              <a:t>secara</a:t>
            </a:r>
            <a:r>
              <a:rPr lang="en-US" dirty="0">
                <a:solidFill>
                  <a:srgbClr val="675E47"/>
                </a:solidFill>
                <a:cs typeface="Comic Sans MS"/>
              </a:rPr>
              <a:t> </a:t>
            </a:r>
            <a:r>
              <a:rPr lang="en-US" dirty="0" err="1">
                <a:solidFill>
                  <a:srgbClr val="675E47"/>
                </a:solidFill>
                <a:cs typeface="Comic Sans MS"/>
              </a:rPr>
              <a:t>detil</a:t>
            </a:r>
            <a:r>
              <a:rPr lang="en-US" dirty="0">
                <a:solidFill>
                  <a:srgbClr val="675E47"/>
                </a:solidFill>
                <a:cs typeface="Comic Sans MS"/>
              </a:rPr>
              <a:t> </a:t>
            </a:r>
            <a:r>
              <a:rPr lang="en-US" dirty="0" err="1">
                <a:solidFill>
                  <a:srgbClr val="675E47"/>
                </a:solidFill>
                <a:cs typeface="Comic Sans MS"/>
              </a:rPr>
              <a:t>atau</a:t>
            </a:r>
            <a:r>
              <a:rPr lang="en-US" dirty="0">
                <a:solidFill>
                  <a:srgbClr val="675E47"/>
                </a:solidFill>
                <a:cs typeface="Comic Sans MS"/>
              </a:rPr>
              <a:t> </a:t>
            </a:r>
            <a:r>
              <a:rPr lang="en-US" dirty="0" err="1">
                <a:solidFill>
                  <a:srgbClr val="675E47"/>
                </a:solidFill>
                <a:cs typeface="Comic Sans MS"/>
              </a:rPr>
              <a:t>dilengkapi</a:t>
            </a:r>
            <a:r>
              <a:rPr lang="en-US" dirty="0">
                <a:solidFill>
                  <a:srgbClr val="675E47"/>
                </a:solidFill>
                <a:cs typeface="Comic Sans MS"/>
              </a:rPr>
              <a:t> </a:t>
            </a:r>
            <a:r>
              <a:rPr lang="en-US" dirty="0" err="1">
                <a:solidFill>
                  <a:srgbClr val="675E47"/>
                </a:solidFill>
                <a:cs typeface="Comic Sans MS"/>
              </a:rPr>
              <a:t>dengan</a:t>
            </a:r>
            <a:r>
              <a:rPr lang="en-US" dirty="0">
                <a:solidFill>
                  <a:srgbClr val="675E47"/>
                </a:solidFill>
                <a:cs typeface="Comic Sans MS"/>
              </a:rPr>
              <a:t> </a:t>
            </a:r>
            <a:r>
              <a:rPr lang="en-US" dirty="0" err="1">
                <a:solidFill>
                  <a:srgbClr val="675E47"/>
                </a:solidFill>
                <a:cs typeface="Comic Sans MS"/>
              </a:rPr>
              <a:t>satu</a:t>
            </a:r>
            <a:r>
              <a:rPr lang="en-US" dirty="0">
                <a:solidFill>
                  <a:srgbClr val="675E47"/>
                </a:solidFill>
                <a:cs typeface="Comic Sans MS"/>
              </a:rPr>
              <a:t> </a:t>
            </a:r>
            <a:r>
              <a:rPr lang="en-US" dirty="0" err="1">
                <a:solidFill>
                  <a:srgbClr val="675E47"/>
                </a:solidFill>
                <a:cs typeface="Comic Sans MS"/>
              </a:rPr>
              <a:t>atau</a:t>
            </a:r>
            <a:r>
              <a:rPr lang="en-US" dirty="0">
                <a:solidFill>
                  <a:srgbClr val="675E47"/>
                </a:solidFill>
                <a:cs typeface="Comic Sans MS"/>
              </a:rPr>
              <a:t> </a:t>
            </a:r>
            <a:r>
              <a:rPr lang="en-US" dirty="0" err="1">
                <a:solidFill>
                  <a:srgbClr val="675E47"/>
                </a:solidFill>
                <a:cs typeface="Comic Sans MS"/>
              </a:rPr>
              <a:t>lebih</a:t>
            </a:r>
            <a:r>
              <a:rPr lang="en-US" dirty="0">
                <a:solidFill>
                  <a:srgbClr val="675E47"/>
                </a:solidFill>
                <a:cs typeface="Comic Sans MS"/>
              </a:rPr>
              <a:t> </a:t>
            </a:r>
            <a:r>
              <a:rPr lang="en-US" dirty="0" err="1">
                <a:solidFill>
                  <a:srgbClr val="675E47"/>
                </a:solidFill>
                <a:cs typeface="Comic Sans MS"/>
              </a:rPr>
              <a:t>ringkasan</a:t>
            </a:r>
            <a:r>
              <a:rPr lang="en-US" dirty="0">
                <a:solidFill>
                  <a:srgbClr val="675E47"/>
                </a:solidFill>
                <a:cs typeface="Comic Sans MS"/>
              </a:rPr>
              <a:t> </a:t>
            </a:r>
            <a:r>
              <a:rPr lang="en-US" dirty="0" err="1">
                <a:solidFill>
                  <a:srgbClr val="675E47"/>
                </a:solidFill>
                <a:cs typeface="Comic Sans MS"/>
              </a:rPr>
              <a:t>aktivitas</a:t>
            </a:r>
            <a:endParaRPr lang="id-ID" dirty="0"/>
          </a:p>
        </p:txBody>
      </p:sp>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7" name="Freeform 6"/>
          <p:cNvSpPr/>
          <p:nvPr/>
        </p:nvSpPr>
        <p:spPr>
          <a:xfrm>
            <a:off x="211098" y="856927"/>
            <a:ext cx="1863361"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8" name="Freeform 7"/>
          <p:cNvSpPr/>
          <p:nvPr/>
        </p:nvSpPr>
        <p:spPr>
          <a:xfrm>
            <a:off x="211099" y="1358629"/>
            <a:ext cx="1863361"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schedule network diagrams</a:t>
            </a: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Document (Update)</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attributes</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list</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Assumption log</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Milestone list</a:t>
            </a:r>
          </a:p>
        </p:txBody>
      </p:sp>
    </p:spTree>
    <p:extLst>
      <p:ext uri="{BB962C8B-B14F-4D97-AF65-F5344CB8AC3E}">
        <p14:creationId xmlns:p14="http://schemas.microsoft.com/office/powerpoint/2010/main" val="4244187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5" name="Content Placeholder 2"/>
          <p:cNvSpPr>
            <a:spLocks noGrp="1"/>
          </p:cNvSpPr>
          <p:nvPr>
            <p:ph idx="1"/>
          </p:nvPr>
        </p:nvSpPr>
        <p:spPr>
          <a:xfrm>
            <a:off x="2508878" y="1026994"/>
            <a:ext cx="9351026" cy="4841544"/>
          </a:xfrm>
          <a:solidFill>
            <a:schemeClr val="accent1">
              <a:lumMod val="40000"/>
              <a:lumOff val="60000"/>
            </a:schemeClr>
          </a:solidFill>
        </p:spPr>
        <p:txBody>
          <a:bodyPr>
            <a:normAutofit/>
          </a:bodyPr>
          <a:lstStyle/>
          <a:p>
            <a:pPr marL="0" lvl="0" indent="0">
              <a:buNone/>
            </a:pPr>
            <a:r>
              <a:rPr lang="en-US" b="1" dirty="0" err="1">
                <a:effectLst>
                  <a:outerShdw blurRad="38100" dist="38100" dir="2700000" algn="tl">
                    <a:srgbClr val="000000">
                      <a:alpha val="43137"/>
                    </a:srgbClr>
                  </a:outerShdw>
                </a:effectLst>
              </a:rPr>
              <a:t>Manfaat</a:t>
            </a:r>
            <a:r>
              <a:rPr lang="en-US" b="1" dirty="0">
                <a:effectLst>
                  <a:outerShdw blurRad="38100" dist="38100" dir="2700000" algn="tl">
                    <a:srgbClr val="000000">
                      <a:alpha val="43137"/>
                    </a:srgbClr>
                  </a:outerShdw>
                </a:effectLst>
              </a:rPr>
              <a:t> Project schedule network diagrams</a:t>
            </a:r>
          </a:p>
          <a:p>
            <a:pPr algn="just"/>
            <a:r>
              <a:rPr lang="en-US" dirty="0" err="1">
                <a:cs typeface="Comic Sans MS"/>
              </a:rPr>
              <a:t>Bisa</a:t>
            </a:r>
            <a:r>
              <a:rPr lang="en-US" dirty="0">
                <a:cs typeface="Comic Sans MS"/>
              </a:rPr>
              <a:t> </a:t>
            </a:r>
            <a:r>
              <a:rPr lang="en-US" dirty="0" err="1">
                <a:cs typeface="Comic Sans MS"/>
              </a:rPr>
              <a:t>mengestimasi</a:t>
            </a:r>
            <a:r>
              <a:rPr lang="en-US" dirty="0">
                <a:cs typeface="Comic Sans MS"/>
              </a:rPr>
              <a:t> </a:t>
            </a:r>
            <a:r>
              <a:rPr lang="en-US" dirty="0" err="1">
                <a:cs typeface="Comic Sans MS"/>
              </a:rPr>
              <a:t>waktu</a:t>
            </a:r>
            <a:r>
              <a:rPr lang="en-US" dirty="0">
                <a:cs typeface="Comic Sans MS"/>
              </a:rPr>
              <a:t> </a:t>
            </a:r>
            <a:r>
              <a:rPr lang="en-US" dirty="0" err="1">
                <a:cs typeface="Comic Sans MS"/>
              </a:rPr>
              <a:t>penyelesaian</a:t>
            </a:r>
            <a:r>
              <a:rPr lang="en-US" dirty="0">
                <a:cs typeface="Comic Sans MS"/>
              </a:rPr>
              <a:t> </a:t>
            </a:r>
            <a:r>
              <a:rPr lang="en-US" dirty="0" err="1">
                <a:cs typeface="Comic Sans MS"/>
              </a:rPr>
              <a:t>proyek</a:t>
            </a:r>
            <a:endParaRPr lang="en-US" dirty="0">
              <a:cs typeface="Comic Sans MS"/>
            </a:endParaRPr>
          </a:p>
          <a:p>
            <a:pPr algn="just"/>
            <a:r>
              <a:rPr lang="en-US" dirty="0" err="1"/>
              <a:t>Sangat</a:t>
            </a:r>
            <a:r>
              <a:rPr lang="en-US" dirty="0"/>
              <a:t> </a:t>
            </a:r>
            <a:r>
              <a:rPr lang="en-US" dirty="0" err="1"/>
              <a:t>efektif</a:t>
            </a:r>
            <a:r>
              <a:rPr lang="en-US" dirty="0"/>
              <a:t> </a:t>
            </a:r>
            <a:r>
              <a:rPr lang="en-US" dirty="0" err="1"/>
              <a:t>untuk</a:t>
            </a:r>
            <a:r>
              <a:rPr lang="en-US" dirty="0"/>
              <a:t> planning, organizing, controlling project</a:t>
            </a:r>
          </a:p>
          <a:p>
            <a:pPr algn="just"/>
            <a:r>
              <a:rPr lang="en-US" dirty="0" err="1"/>
              <a:t>Bisa</a:t>
            </a:r>
            <a:r>
              <a:rPr lang="en-US" dirty="0"/>
              <a:t> </a:t>
            </a:r>
            <a:r>
              <a:rPr lang="en-US" dirty="0" err="1"/>
              <a:t>melihat</a:t>
            </a:r>
            <a:r>
              <a:rPr lang="en-US" dirty="0"/>
              <a:t> factor </a:t>
            </a:r>
            <a:r>
              <a:rPr lang="en-US" dirty="0" err="1"/>
              <a:t>ketergantungan</a:t>
            </a:r>
            <a:r>
              <a:rPr lang="en-US" dirty="0"/>
              <a:t> </a:t>
            </a:r>
            <a:r>
              <a:rPr lang="en-US" dirty="0" err="1"/>
              <a:t>dari</a:t>
            </a:r>
            <a:r>
              <a:rPr lang="en-US" dirty="0"/>
              <a:t> </a:t>
            </a:r>
            <a:r>
              <a:rPr lang="en-US" dirty="0" err="1"/>
              <a:t>proyek</a:t>
            </a:r>
            <a:endParaRPr lang="en-US" dirty="0"/>
          </a:p>
          <a:p>
            <a:pPr algn="just"/>
            <a:r>
              <a:rPr lang="en-US" dirty="0" err="1"/>
              <a:t>Menunjukan</a:t>
            </a:r>
            <a:r>
              <a:rPr lang="en-US" dirty="0"/>
              <a:t> Workflow </a:t>
            </a:r>
            <a:r>
              <a:rPr lang="en-US" dirty="0" err="1"/>
              <a:t>sehingga</a:t>
            </a:r>
            <a:r>
              <a:rPr lang="en-US" dirty="0"/>
              <a:t> </a:t>
            </a:r>
            <a:r>
              <a:rPr lang="en-US" dirty="0" err="1"/>
              <a:t>seluruh</a:t>
            </a:r>
            <a:r>
              <a:rPr lang="en-US" dirty="0"/>
              <a:t> team </a:t>
            </a:r>
            <a:r>
              <a:rPr lang="en-US" dirty="0" err="1"/>
              <a:t>mengetahui</a:t>
            </a:r>
            <a:r>
              <a:rPr lang="en-US" dirty="0"/>
              <a:t> </a:t>
            </a:r>
            <a:r>
              <a:rPr lang="en-US" dirty="0" err="1"/>
              <a:t>aktifitas</a:t>
            </a:r>
            <a:r>
              <a:rPr lang="en-US" dirty="0"/>
              <a:t> yang di </a:t>
            </a:r>
            <a:r>
              <a:rPr lang="en-US" dirty="0" err="1"/>
              <a:t>butuhkan</a:t>
            </a:r>
            <a:r>
              <a:rPr lang="en-US" dirty="0"/>
              <a:t> </a:t>
            </a:r>
            <a:r>
              <a:rPr lang="en-US" dirty="0" err="1"/>
              <a:t>dari</a:t>
            </a:r>
            <a:r>
              <a:rPr lang="en-US" dirty="0"/>
              <a:t> </a:t>
            </a:r>
            <a:r>
              <a:rPr lang="en-US" dirty="0" err="1"/>
              <a:t>urutan</a:t>
            </a:r>
            <a:r>
              <a:rPr lang="en-US" dirty="0"/>
              <a:t> </a:t>
            </a:r>
            <a:r>
              <a:rPr lang="en-US" dirty="0" err="1"/>
              <a:t>pekerjaan</a:t>
            </a:r>
            <a:r>
              <a:rPr lang="en-US" dirty="0"/>
              <a:t>.</a:t>
            </a:r>
          </a:p>
          <a:p>
            <a:pPr algn="just"/>
            <a:r>
              <a:rPr lang="en-US" dirty="0" err="1"/>
              <a:t>Mengidentifikasi</a:t>
            </a:r>
            <a:r>
              <a:rPr lang="en-US" dirty="0"/>
              <a:t> </a:t>
            </a:r>
            <a:r>
              <a:rPr lang="en-US" dirty="0" err="1"/>
              <a:t>peluang</a:t>
            </a:r>
            <a:r>
              <a:rPr lang="en-US" dirty="0"/>
              <a:t> </a:t>
            </a:r>
            <a:r>
              <a:rPr lang="en-US" dirty="0" err="1"/>
              <a:t>Meng-kompres</a:t>
            </a:r>
            <a:r>
              <a:rPr lang="en-US" dirty="0"/>
              <a:t> / </a:t>
            </a:r>
            <a:r>
              <a:rPr lang="en-US" dirty="0" err="1"/>
              <a:t>mempercepat</a:t>
            </a:r>
            <a:r>
              <a:rPr lang="en-US" dirty="0"/>
              <a:t>  </a:t>
            </a:r>
            <a:r>
              <a:rPr lang="en-US" dirty="0" err="1"/>
              <a:t>jadwal</a:t>
            </a:r>
            <a:r>
              <a:rPr lang="en-US" dirty="0"/>
              <a:t> </a:t>
            </a:r>
            <a:r>
              <a:rPr lang="en-US" dirty="0" err="1"/>
              <a:t>dalam</a:t>
            </a:r>
            <a:r>
              <a:rPr lang="en-US" dirty="0"/>
              <a:t> proses Planning</a:t>
            </a:r>
          </a:p>
          <a:p>
            <a:pPr algn="just"/>
            <a:r>
              <a:rPr lang="en-US" dirty="0" err="1"/>
              <a:t>Menunjukan</a:t>
            </a:r>
            <a:r>
              <a:rPr lang="en-US" dirty="0"/>
              <a:t> progress </a:t>
            </a:r>
            <a:r>
              <a:rPr lang="en-US" dirty="0" err="1"/>
              <a:t>dari</a:t>
            </a:r>
            <a:r>
              <a:rPr lang="en-US" dirty="0"/>
              <a:t> </a:t>
            </a:r>
            <a:r>
              <a:rPr lang="en-US" dirty="0" err="1"/>
              <a:t>Proyek</a:t>
            </a:r>
            <a:r>
              <a:rPr lang="en-US" dirty="0"/>
              <a:t>.</a:t>
            </a:r>
            <a:endParaRPr lang="id-ID" dirty="0"/>
          </a:p>
        </p:txBody>
      </p:sp>
      <p:sp>
        <p:nvSpPr>
          <p:cNvPr id="7" name="Freeform 6"/>
          <p:cNvSpPr/>
          <p:nvPr/>
        </p:nvSpPr>
        <p:spPr>
          <a:xfrm>
            <a:off x="189465" y="843238"/>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8" name="Freeform 7"/>
          <p:cNvSpPr/>
          <p:nvPr/>
        </p:nvSpPr>
        <p:spPr>
          <a:xfrm>
            <a:off x="189465" y="1534438"/>
            <a:ext cx="2199724"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schedule network diagrams</a:t>
            </a: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Document (Update)</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attributes</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list</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Assumption log</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Milestone list</a:t>
            </a:r>
          </a:p>
        </p:txBody>
      </p:sp>
    </p:spTree>
    <p:extLst>
      <p:ext uri="{BB962C8B-B14F-4D97-AF65-F5344CB8AC3E}">
        <p14:creationId xmlns:p14="http://schemas.microsoft.com/office/powerpoint/2010/main" val="47610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3600" b="1" dirty="0">
                <a:effectLst>
                  <a:outerShdw blurRad="38100" dist="38100" dir="2700000" algn="tl">
                    <a:srgbClr val="000000">
                      <a:alpha val="43137"/>
                    </a:srgbClr>
                  </a:outerShdw>
                </a:effectLst>
              </a:rPr>
              <a:t>Project schedule network diagrams : Example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8" name="Content Placeholder 3" descr="[Project_Management_Institute]_A_Guide_to_the_Proj(BookZZ.org).pdf - Adobe Acrobat Reader DC"/>
          <p:cNvPicPr>
            <a:picLocks noGrp="1" noChangeAspect="1"/>
          </p:cNvPicPr>
          <p:nvPr>
            <p:ph idx="1"/>
          </p:nvPr>
        </p:nvPicPr>
        <p:blipFill rotWithShape="1">
          <a:blip r:embed="rId3">
            <a:extLst>
              <a:ext uri="{28A0092B-C50C-407E-A947-70E740481C1C}">
                <a14:useLocalDpi xmlns:a14="http://schemas.microsoft.com/office/drawing/2010/main" val="0"/>
              </a:ext>
            </a:extLst>
          </a:blip>
          <a:srcRect l="21001" t="39009" r="35000" b="5265"/>
          <a:stretch/>
        </p:blipFill>
        <p:spPr>
          <a:xfrm>
            <a:off x="1143000" y="1143000"/>
            <a:ext cx="6229350" cy="4457700"/>
          </a:xfrm>
        </p:spPr>
      </p:pic>
    </p:spTree>
    <p:extLst>
      <p:ext uri="{BB962C8B-B14F-4D97-AF65-F5344CB8AC3E}">
        <p14:creationId xmlns:p14="http://schemas.microsoft.com/office/powerpoint/2010/main" val="3148023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3600" b="1" dirty="0"/>
              <a:t>Sequence Activities </a:t>
            </a:r>
            <a:r>
              <a:rPr lang="en-US" sz="3600" b="1" dirty="0">
                <a:effectLst>
                  <a:outerShdw blurRad="38100" dist="38100" dir="2700000" algn="tl">
                    <a:srgbClr val="000000">
                      <a:alpha val="43137"/>
                    </a:srgbClr>
                  </a:outerShdw>
                </a:effectLst>
              </a:rPr>
              <a:t>: </a:t>
            </a:r>
            <a:r>
              <a:rPr lang="en-US" sz="3600" b="1" dirty="0">
                <a:solidFill>
                  <a:srgbClr val="FF0000"/>
                </a:solidFill>
                <a:effectLst>
                  <a:outerShdw blurRad="38100" dist="38100" dir="2700000" algn="tl">
                    <a:srgbClr val="000000">
                      <a:alpha val="43137"/>
                    </a:srgbClr>
                  </a:outerShdw>
                </a:effectLst>
              </a:rPr>
              <a:t>Outputs</a:t>
            </a:r>
          </a:p>
        </p:txBody>
      </p:sp>
      <p:pic>
        <p:nvPicPr>
          <p:cNvPr id="13" name="Picture 12"/>
          <p:cNvPicPr/>
          <p:nvPr/>
        </p:nvPicPr>
        <p:blipFill>
          <a:blip r:embed="rId3" cstate="print"/>
          <a:srcRect/>
          <a:stretch>
            <a:fillRect/>
          </a:stretch>
        </p:blipFill>
        <p:spPr bwMode="auto">
          <a:xfrm>
            <a:off x="10754436" y="75562"/>
            <a:ext cx="777922" cy="639228"/>
          </a:xfrm>
          <a:prstGeom prst="rect">
            <a:avLst/>
          </a:prstGeom>
          <a:noFill/>
          <a:ln w="9525">
            <a:noFill/>
            <a:miter lim="800000"/>
            <a:headEnd/>
            <a:tailEnd/>
          </a:ln>
        </p:spPr>
      </p:pic>
      <p:sp>
        <p:nvSpPr>
          <p:cNvPr id="5" name="Content Placeholder 2"/>
          <p:cNvSpPr>
            <a:spLocks noGrp="1"/>
          </p:cNvSpPr>
          <p:nvPr>
            <p:ph idx="1"/>
          </p:nvPr>
        </p:nvSpPr>
        <p:spPr>
          <a:xfrm>
            <a:off x="2508878" y="1026993"/>
            <a:ext cx="9487504" cy="5319215"/>
          </a:xfrm>
          <a:solidFill>
            <a:schemeClr val="accent1">
              <a:lumMod val="40000"/>
              <a:lumOff val="60000"/>
            </a:schemeClr>
          </a:solidFill>
        </p:spPr>
        <p:txBody>
          <a:bodyPr>
            <a:normAutofit/>
          </a:bodyPr>
          <a:lstStyle/>
          <a:p>
            <a:pPr marL="0" lvl="0" indent="0">
              <a:buNone/>
            </a:pPr>
            <a:r>
              <a:rPr lang="en-US" dirty="0"/>
              <a:t>Project Document (Update)</a:t>
            </a:r>
          </a:p>
          <a:p>
            <a:pPr marL="0" lvl="0" indent="0">
              <a:buNone/>
            </a:pPr>
            <a:r>
              <a:rPr lang="en-US" sz="2000" b="1" dirty="0"/>
              <a:t>Activity attributes.</a:t>
            </a:r>
          </a:p>
          <a:p>
            <a:pPr marL="0" lvl="0" indent="0">
              <a:buNone/>
            </a:pPr>
            <a:r>
              <a:rPr lang="en-US" sz="2000" dirty="0" err="1"/>
              <a:t>Atribut</a:t>
            </a:r>
            <a:r>
              <a:rPr lang="en-US" sz="2000" dirty="0"/>
              <a:t> </a:t>
            </a:r>
            <a:r>
              <a:rPr lang="en-US" sz="2000" dirty="0" err="1"/>
              <a:t>aktivitas</a:t>
            </a:r>
            <a:r>
              <a:rPr lang="en-US" sz="2000" dirty="0"/>
              <a:t> </a:t>
            </a:r>
            <a:r>
              <a:rPr lang="en-US" sz="2000" dirty="0" err="1"/>
              <a:t>dapat</a:t>
            </a:r>
            <a:r>
              <a:rPr lang="en-US" sz="2000" dirty="0"/>
              <a:t> </a:t>
            </a:r>
            <a:r>
              <a:rPr lang="en-US" sz="2000" dirty="0" err="1"/>
              <a:t>menggambarkan</a:t>
            </a:r>
            <a:r>
              <a:rPr lang="en-US" sz="2000" dirty="0"/>
              <a:t> </a:t>
            </a:r>
            <a:r>
              <a:rPr lang="en-US" sz="2000" dirty="0" err="1"/>
              <a:t>urutan</a:t>
            </a:r>
            <a:r>
              <a:rPr lang="en-US" sz="2000" dirty="0"/>
              <a:t> yang </a:t>
            </a:r>
            <a:r>
              <a:rPr lang="en-US" sz="2000" dirty="0" err="1"/>
              <a:t>diperlukan</a:t>
            </a:r>
            <a:r>
              <a:rPr lang="en-US" sz="2000" dirty="0"/>
              <a:t> </a:t>
            </a:r>
            <a:r>
              <a:rPr lang="en-US" sz="2000" dirty="0" err="1"/>
              <a:t>terhadap</a:t>
            </a:r>
            <a:r>
              <a:rPr lang="en-US" sz="2000" dirty="0"/>
              <a:t> event yang </a:t>
            </a:r>
            <a:r>
              <a:rPr lang="en-US" sz="2000" dirty="0" err="1"/>
              <a:t>didefinisikan</a:t>
            </a:r>
            <a:r>
              <a:rPr lang="en-US" sz="2000" dirty="0"/>
              <a:t>, </a:t>
            </a:r>
            <a:r>
              <a:rPr lang="en-US" sz="2000" dirty="0" err="1"/>
              <a:t>serta</a:t>
            </a:r>
            <a:r>
              <a:rPr lang="en-US" sz="2000" dirty="0"/>
              <a:t> </a:t>
            </a:r>
            <a:r>
              <a:rPr lang="en-US" sz="2000" dirty="0" err="1"/>
              <a:t>hubungan</a:t>
            </a:r>
            <a:r>
              <a:rPr lang="en-US" sz="2000" dirty="0"/>
              <a:t> yang </a:t>
            </a:r>
            <a:r>
              <a:rPr lang="en-US" sz="2000" dirty="0" err="1"/>
              <a:t>jelas</a:t>
            </a:r>
            <a:r>
              <a:rPr lang="en-US" sz="2000" dirty="0"/>
              <a:t> </a:t>
            </a:r>
            <a:r>
              <a:rPr lang="en-US" sz="2000" dirty="0" err="1"/>
              <a:t>antara</a:t>
            </a:r>
            <a:r>
              <a:rPr lang="en-US" sz="2000" dirty="0"/>
              <a:t> lead &amp; Lag </a:t>
            </a:r>
            <a:r>
              <a:rPr lang="en-US" sz="2000" dirty="0" err="1"/>
              <a:t>dan</a:t>
            </a:r>
            <a:r>
              <a:rPr lang="en-US" sz="2000" dirty="0"/>
              <a:t> </a:t>
            </a:r>
            <a:r>
              <a:rPr lang="en-US" sz="2000" dirty="0" err="1"/>
              <a:t>logis</a:t>
            </a:r>
            <a:r>
              <a:rPr lang="en-US" sz="2000" dirty="0"/>
              <a:t> </a:t>
            </a:r>
            <a:r>
              <a:rPr lang="en-US" sz="2000" dirty="0" err="1"/>
              <a:t>antara</a:t>
            </a:r>
            <a:r>
              <a:rPr lang="en-US" sz="2000" dirty="0"/>
              <a:t> </a:t>
            </a:r>
            <a:r>
              <a:rPr lang="en-US" sz="2000" dirty="0" err="1"/>
              <a:t>kegiatan</a:t>
            </a:r>
            <a:r>
              <a:rPr lang="en-US" sz="2000" dirty="0"/>
              <a:t>.</a:t>
            </a:r>
          </a:p>
          <a:p>
            <a:pPr marL="0" lvl="0" indent="0">
              <a:buNone/>
            </a:pPr>
            <a:r>
              <a:rPr lang="en-US" sz="2000" b="1" dirty="0"/>
              <a:t>Activity list</a:t>
            </a:r>
          </a:p>
          <a:p>
            <a:pPr marL="0" lvl="0" indent="0">
              <a:buNone/>
            </a:pPr>
            <a:r>
              <a:rPr lang="en-US" sz="2000" dirty="0" err="1"/>
              <a:t>Daftar</a:t>
            </a:r>
            <a:r>
              <a:rPr lang="en-US" sz="2000" dirty="0"/>
              <a:t> </a:t>
            </a:r>
            <a:r>
              <a:rPr lang="en-US" sz="2000" dirty="0" err="1"/>
              <a:t>aktivitas</a:t>
            </a:r>
            <a:r>
              <a:rPr lang="en-US" sz="2000" dirty="0"/>
              <a:t> </a:t>
            </a:r>
            <a:r>
              <a:rPr lang="en-US" sz="2000" dirty="0" err="1"/>
              <a:t>dapat</a:t>
            </a:r>
            <a:r>
              <a:rPr lang="en-US" sz="2000" dirty="0"/>
              <a:t> </a:t>
            </a:r>
            <a:r>
              <a:rPr lang="en-US" sz="2000" dirty="0" err="1"/>
              <a:t>dipengaruhi</a:t>
            </a:r>
            <a:r>
              <a:rPr lang="en-US" sz="2000" dirty="0"/>
              <a:t> </a:t>
            </a:r>
            <a:r>
              <a:rPr lang="en-US" sz="2000" dirty="0" err="1"/>
              <a:t>oleh</a:t>
            </a:r>
            <a:r>
              <a:rPr lang="en-US" sz="2000" dirty="0"/>
              <a:t> </a:t>
            </a:r>
            <a:r>
              <a:rPr lang="en-US" sz="2000" dirty="0" err="1"/>
              <a:t>perubahan</a:t>
            </a:r>
            <a:r>
              <a:rPr lang="en-US" sz="2000" dirty="0"/>
              <a:t> </a:t>
            </a:r>
            <a:r>
              <a:rPr lang="en-US" sz="2000" dirty="0" err="1"/>
              <a:t>dalam</a:t>
            </a:r>
            <a:r>
              <a:rPr lang="en-US" sz="2000" dirty="0"/>
              <a:t> </a:t>
            </a:r>
            <a:r>
              <a:rPr lang="en-US" sz="2000" dirty="0" err="1"/>
              <a:t>hubungan</a:t>
            </a:r>
            <a:r>
              <a:rPr lang="en-US" sz="2000" dirty="0"/>
              <a:t> </a:t>
            </a:r>
            <a:r>
              <a:rPr lang="en-US" sz="2000" dirty="0" err="1"/>
              <a:t>antara</a:t>
            </a:r>
            <a:r>
              <a:rPr lang="en-US" sz="2000" dirty="0"/>
              <a:t> </a:t>
            </a:r>
            <a:r>
              <a:rPr lang="en-US" sz="2000" dirty="0" err="1"/>
              <a:t>kegiatan</a:t>
            </a:r>
            <a:r>
              <a:rPr lang="en-US" sz="2000" dirty="0"/>
              <a:t> </a:t>
            </a:r>
            <a:r>
              <a:rPr lang="en-US" sz="2000" dirty="0" err="1"/>
              <a:t>proyek</a:t>
            </a:r>
            <a:r>
              <a:rPr lang="en-US" sz="2000" dirty="0"/>
              <a:t> </a:t>
            </a:r>
            <a:r>
              <a:rPr lang="en-US" sz="2000" dirty="0" err="1"/>
              <a:t>selama</a:t>
            </a:r>
            <a:r>
              <a:rPr lang="en-US" sz="2000" dirty="0"/>
              <a:t> </a:t>
            </a:r>
            <a:r>
              <a:rPr lang="en-US" sz="2000" dirty="0" err="1"/>
              <a:t>kegiatan</a:t>
            </a:r>
            <a:r>
              <a:rPr lang="en-US" sz="2000" dirty="0"/>
              <a:t> </a:t>
            </a:r>
            <a:r>
              <a:rPr lang="en-US" sz="2000" dirty="0" err="1"/>
              <a:t>pengurutan</a:t>
            </a:r>
            <a:r>
              <a:rPr lang="en-US" sz="2000" dirty="0"/>
              <a:t> (Sequence).</a:t>
            </a:r>
          </a:p>
          <a:p>
            <a:pPr marL="0" lvl="0" indent="0">
              <a:buNone/>
            </a:pPr>
            <a:r>
              <a:rPr lang="en-US" sz="2000" b="1" dirty="0"/>
              <a:t>Assumption log</a:t>
            </a:r>
          </a:p>
          <a:p>
            <a:pPr marL="0" lvl="0" indent="0">
              <a:buNone/>
            </a:pPr>
            <a:r>
              <a:rPr lang="en-US" sz="2000" dirty="0" err="1"/>
              <a:t>Asumsi</a:t>
            </a:r>
            <a:r>
              <a:rPr lang="en-US" sz="2000" dirty="0"/>
              <a:t> </a:t>
            </a:r>
            <a:r>
              <a:rPr lang="en-US" sz="2000" dirty="0" err="1"/>
              <a:t>dan</a:t>
            </a:r>
            <a:r>
              <a:rPr lang="en-US" sz="2000" dirty="0"/>
              <a:t> </a:t>
            </a:r>
            <a:r>
              <a:rPr lang="en-US" sz="2000" dirty="0" err="1"/>
              <a:t>kendala</a:t>
            </a:r>
            <a:r>
              <a:rPr lang="en-US" sz="2000" dirty="0"/>
              <a:t> yang </a:t>
            </a:r>
            <a:r>
              <a:rPr lang="en-US" sz="2000" dirty="0" err="1"/>
              <a:t>dicatat</a:t>
            </a:r>
            <a:r>
              <a:rPr lang="en-US" sz="2000" dirty="0"/>
              <a:t> </a:t>
            </a:r>
            <a:r>
              <a:rPr lang="en-US" sz="2000" dirty="0" err="1"/>
              <a:t>dalam</a:t>
            </a:r>
            <a:r>
              <a:rPr lang="en-US" sz="2000" dirty="0"/>
              <a:t> log </a:t>
            </a:r>
            <a:r>
              <a:rPr lang="en-US" sz="2000" dirty="0" err="1"/>
              <a:t>asumsi</a:t>
            </a:r>
            <a:r>
              <a:rPr lang="en-US" sz="2000" dirty="0"/>
              <a:t> </a:t>
            </a:r>
            <a:r>
              <a:rPr lang="en-US" sz="2000" dirty="0" err="1"/>
              <a:t>dapat</a:t>
            </a:r>
            <a:r>
              <a:rPr lang="en-US" sz="2000" dirty="0"/>
              <a:t> </a:t>
            </a:r>
            <a:r>
              <a:rPr lang="en-US" sz="2000" dirty="0" err="1"/>
              <a:t>perlu</a:t>
            </a:r>
            <a:r>
              <a:rPr lang="en-US" sz="2000" dirty="0"/>
              <a:t> </a:t>
            </a:r>
            <a:r>
              <a:rPr lang="en-US" sz="2000" dirty="0" err="1"/>
              <a:t>diperbarui</a:t>
            </a:r>
            <a:r>
              <a:rPr lang="en-US" sz="2000" dirty="0"/>
              <a:t> </a:t>
            </a:r>
            <a:r>
              <a:rPr lang="en-US" sz="2000" dirty="0" err="1"/>
              <a:t>berdasarkan</a:t>
            </a:r>
            <a:r>
              <a:rPr lang="en-US" sz="2000" dirty="0"/>
              <a:t> </a:t>
            </a:r>
            <a:r>
              <a:rPr lang="en-US" sz="2000" dirty="0" err="1"/>
              <a:t>urutan</a:t>
            </a:r>
            <a:r>
              <a:rPr lang="en-US" sz="2000" dirty="0"/>
              <a:t>, </a:t>
            </a:r>
            <a:r>
              <a:rPr lang="en-US" sz="2000" dirty="0" err="1"/>
              <a:t>penentuan</a:t>
            </a:r>
            <a:r>
              <a:rPr lang="en-US" sz="2000" dirty="0"/>
              <a:t> </a:t>
            </a:r>
            <a:r>
              <a:rPr lang="en-US" sz="2000" dirty="0" err="1"/>
              <a:t>hubungan</a:t>
            </a:r>
            <a:r>
              <a:rPr lang="en-US" sz="2000" dirty="0"/>
              <a:t>, </a:t>
            </a:r>
            <a:r>
              <a:rPr lang="en-US" sz="2000" dirty="0" err="1"/>
              <a:t>dan</a:t>
            </a:r>
            <a:r>
              <a:rPr lang="en-US" sz="2000" dirty="0"/>
              <a:t> lead </a:t>
            </a:r>
            <a:r>
              <a:rPr lang="en-US" sz="2000" dirty="0" err="1"/>
              <a:t>dan</a:t>
            </a:r>
            <a:r>
              <a:rPr lang="en-US" sz="2000" dirty="0"/>
              <a:t> lag, </a:t>
            </a:r>
            <a:r>
              <a:rPr lang="en-US" sz="2000" dirty="0" err="1"/>
              <a:t>dan</a:t>
            </a:r>
            <a:r>
              <a:rPr lang="en-US" sz="2000" dirty="0"/>
              <a:t> </a:t>
            </a:r>
            <a:r>
              <a:rPr lang="en-US" sz="2000" dirty="0" err="1"/>
              <a:t>dapat</a:t>
            </a:r>
            <a:r>
              <a:rPr lang="en-US" sz="2000" dirty="0"/>
              <a:t> </a:t>
            </a:r>
            <a:r>
              <a:rPr lang="en-US" sz="2000" dirty="0" err="1"/>
              <a:t>menimbulkan</a:t>
            </a:r>
            <a:r>
              <a:rPr lang="en-US" sz="2000" dirty="0"/>
              <a:t> </a:t>
            </a:r>
            <a:r>
              <a:rPr lang="en-US" sz="2000" dirty="0" err="1"/>
              <a:t>untuk</a:t>
            </a:r>
            <a:r>
              <a:rPr lang="en-US" sz="2000" dirty="0"/>
              <a:t> </a:t>
            </a:r>
            <a:r>
              <a:rPr lang="en-US" sz="2000" dirty="0" err="1"/>
              <a:t>masing-masing</a:t>
            </a:r>
            <a:r>
              <a:rPr lang="en-US" sz="2000" dirty="0"/>
              <a:t> </a:t>
            </a:r>
            <a:r>
              <a:rPr lang="en-US" sz="2000" dirty="0" err="1"/>
              <a:t>risiko</a:t>
            </a:r>
            <a:r>
              <a:rPr lang="en-US" sz="2000" dirty="0"/>
              <a:t> </a:t>
            </a:r>
            <a:r>
              <a:rPr lang="en-US" sz="2000" dirty="0" err="1"/>
              <a:t>proyek</a:t>
            </a:r>
            <a:r>
              <a:rPr lang="en-US" sz="2000" dirty="0"/>
              <a:t> yang </a:t>
            </a:r>
            <a:r>
              <a:rPr lang="en-US" sz="2000" dirty="0" err="1"/>
              <a:t>dapat</a:t>
            </a:r>
            <a:r>
              <a:rPr lang="en-US" sz="2000" dirty="0"/>
              <a:t> </a:t>
            </a:r>
            <a:r>
              <a:rPr lang="en-US" sz="2000" dirty="0" err="1"/>
              <a:t>memengaruhi</a:t>
            </a:r>
            <a:r>
              <a:rPr lang="en-US" sz="2000" dirty="0"/>
              <a:t> </a:t>
            </a:r>
            <a:r>
              <a:rPr lang="en-US" sz="2000" dirty="0" err="1"/>
              <a:t>jadwal</a:t>
            </a:r>
            <a:r>
              <a:rPr lang="en-US" sz="2000" dirty="0"/>
              <a:t> </a:t>
            </a:r>
            <a:r>
              <a:rPr lang="en-US" sz="2000" dirty="0" err="1"/>
              <a:t>proyek</a:t>
            </a:r>
            <a:endParaRPr lang="en-US" sz="2000" dirty="0"/>
          </a:p>
          <a:p>
            <a:pPr marL="0" lvl="0" indent="0">
              <a:buNone/>
            </a:pPr>
            <a:r>
              <a:rPr lang="en-US" sz="2000" b="1" dirty="0"/>
              <a:t>Milestone list</a:t>
            </a:r>
          </a:p>
          <a:p>
            <a:pPr marL="0" lvl="0" indent="0">
              <a:buNone/>
            </a:pPr>
            <a:r>
              <a:rPr lang="en-US" sz="2000" dirty="0" err="1"/>
              <a:t>Tanggal</a:t>
            </a:r>
            <a:r>
              <a:rPr lang="en-US" sz="2000" dirty="0"/>
              <a:t> yang </a:t>
            </a:r>
            <a:r>
              <a:rPr lang="en-US" sz="2000" dirty="0" err="1"/>
              <a:t>dijadwalkan</a:t>
            </a:r>
            <a:r>
              <a:rPr lang="en-US" sz="2000" dirty="0"/>
              <a:t> </a:t>
            </a:r>
            <a:r>
              <a:rPr lang="en-US" sz="2000" dirty="0" err="1"/>
              <a:t>untuk</a:t>
            </a:r>
            <a:r>
              <a:rPr lang="en-US" sz="2000" dirty="0"/>
              <a:t> milestone </a:t>
            </a:r>
            <a:r>
              <a:rPr lang="en-US" sz="2000" dirty="0" err="1"/>
              <a:t>tertentu</a:t>
            </a:r>
            <a:r>
              <a:rPr lang="en-US" sz="2000" dirty="0"/>
              <a:t> </a:t>
            </a:r>
            <a:r>
              <a:rPr lang="en-US" sz="2000" dirty="0" err="1"/>
              <a:t>dapat</a:t>
            </a:r>
            <a:r>
              <a:rPr lang="en-US" sz="2000" dirty="0"/>
              <a:t> </a:t>
            </a:r>
            <a:r>
              <a:rPr lang="en-US" sz="2000" dirty="0" err="1"/>
              <a:t>dipengaruhi</a:t>
            </a:r>
            <a:r>
              <a:rPr lang="en-US" sz="2000" dirty="0"/>
              <a:t> </a:t>
            </a:r>
            <a:r>
              <a:rPr lang="en-US" sz="2000" dirty="0" err="1"/>
              <a:t>oleh</a:t>
            </a:r>
            <a:r>
              <a:rPr lang="en-US" sz="2000" dirty="0"/>
              <a:t> </a:t>
            </a:r>
            <a:r>
              <a:rPr lang="en-US" sz="2000" dirty="0" err="1"/>
              <a:t>perubahan</a:t>
            </a:r>
            <a:r>
              <a:rPr lang="en-US" sz="2000" dirty="0"/>
              <a:t> </a:t>
            </a:r>
            <a:r>
              <a:rPr lang="en-US" sz="2000" dirty="0" err="1"/>
              <a:t>hubungan</a:t>
            </a:r>
            <a:r>
              <a:rPr lang="en-US" sz="2000" dirty="0"/>
              <a:t> </a:t>
            </a:r>
            <a:r>
              <a:rPr lang="en-US" sz="2000" dirty="0" err="1"/>
              <a:t>antara</a:t>
            </a:r>
            <a:r>
              <a:rPr lang="en-US" sz="2000" dirty="0"/>
              <a:t> </a:t>
            </a:r>
            <a:r>
              <a:rPr lang="en-US" sz="2000" dirty="0" err="1"/>
              <a:t>kegiatan</a:t>
            </a:r>
            <a:r>
              <a:rPr lang="en-US" sz="2000" dirty="0"/>
              <a:t> </a:t>
            </a:r>
            <a:r>
              <a:rPr lang="en-US" sz="2000" dirty="0" err="1"/>
              <a:t>proyek</a:t>
            </a:r>
            <a:r>
              <a:rPr lang="en-US" sz="2000" dirty="0"/>
              <a:t> </a:t>
            </a:r>
            <a:r>
              <a:rPr lang="en-US" sz="2000" dirty="0" err="1"/>
              <a:t>selama</a:t>
            </a:r>
            <a:r>
              <a:rPr lang="en-US" sz="2000" dirty="0"/>
              <a:t> </a:t>
            </a:r>
            <a:r>
              <a:rPr lang="en-US" sz="2000" dirty="0" err="1"/>
              <a:t>kegiatan</a:t>
            </a:r>
            <a:r>
              <a:rPr lang="en-US" sz="2000" dirty="0"/>
              <a:t> </a:t>
            </a:r>
            <a:r>
              <a:rPr lang="en-US" sz="2000" dirty="0" err="1"/>
              <a:t>pengurutan</a:t>
            </a:r>
            <a:endParaRPr lang="en-US" sz="2000" dirty="0"/>
          </a:p>
          <a:p>
            <a:pPr marL="0" lvl="0" indent="0">
              <a:buNone/>
            </a:pPr>
            <a:endParaRPr lang="en-US" sz="2000" dirty="0"/>
          </a:p>
        </p:txBody>
      </p:sp>
      <p:sp>
        <p:nvSpPr>
          <p:cNvPr id="3" name="TextBox 2"/>
          <p:cNvSpPr txBox="1"/>
          <p:nvPr/>
        </p:nvSpPr>
        <p:spPr>
          <a:xfrm>
            <a:off x="8161361" y="4708477"/>
            <a:ext cx="750627" cy="668740"/>
          </a:xfrm>
          <a:prstGeom prst="rect">
            <a:avLst/>
          </a:prstGeom>
          <a:noFill/>
        </p:spPr>
        <p:txBody>
          <a:bodyPr wrap="square" rtlCol="0">
            <a:spAutoFit/>
          </a:bodyPr>
          <a:lstStyle/>
          <a:p>
            <a:endParaRPr lang="en-US" dirty="0"/>
          </a:p>
        </p:txBody>
      </p:sp>
      <p:sp>
        <p:nvSpPr>
          <p:cNvPr id="7" name="Freeform 6"/>
          <p:cNvSpPr/>
          <p:nvPr/>
        </p:nvSpPr>
        <p:spPr>
          <a:xfrm>
            <a:off x="271352" y="897829"/>
            <a:ext cx="1838086" cy="691200"/>
          </a:xfrm>
          <a:custGeom>
            <a:avLst/>
            <a:gdLst>
              <a:gd name="connsiteX0" fmla="*/ 0 w 1838086"/>
              <a:gd name="connsiteY0" fmla="*/ 69120 h 691200"/>
              <a:gd name="connsiteX1" fmla="*/ 69120 w 1838086"/>
              <a:gd name="connsiteY1" fmla="*/ 0 h 691200"/>
              <a:gd name="connsiteX2" fmla="*/ 1768966 w 1838086"/>
              <a:gd name="connsiteY2" fmla="*/ 0 h 691200"/>
              <a:gd name="connsiteX3" fmla="*/ 1838086 w 1838086"/>
              <a:gd name="connsiteY3" fmla="*/ 69120 h 691200"/>
              <a:gd name="connsiteX4" fmla="*/ 1838086 w 1838086"/>
              <a:gd name="connsiteY4" fmla="*/ 622080 h 691200"/>
              <a:gd name="connsiteX5" fmla="*/ 1768966 w 1838086"/>
              <a:gd name="connsiteY5" fmla="*/ 691200 h 691200"/>
              <a:gd name="connsiteX6" fmla="*/ 69120 w 1838086"/>
              <a:gd name="connsiteY6" fmla="*/ 691200 h 691200"/>
              <a:gd name="connsiteX7" fmla="*/ 0 w 1838086"/>
              <a:gd name="connsiteY7" fmla="*/ 622080 h 691200"/>
              <a:gd name="connsiteX8" fmla="*/ 0 w 1838086"/>
              <a:gd name="connsiteY8" fmla="*/ 69120 h 69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691200">
                <a:moveTo>
                  <a:pt x="0" y="69120"/>
                </a:moveTo>
                <a:cubicBezTo>
                  <a:pt x="0" y="30946"/>
                  <a:pt x="30946" y="0"/>
                  <a:pt x="69120" y="0"/>
                </a:cubicBezTo>
                <a:lnTo>
                  <a:pt x="1768966" y="0"/>
                </a:lnTo>
                <a:cubicBezTo>
                  <a:pt x="1807140" y="0"/>
                  <a:pt x="1838086" y="30946"/>
                  <a:pt x="1838086" y="69120"/>
                </a:cubicBezTo>
                <a:lnTo>
                  <a:pt x="1838086" y="622080"/>
                </a:lnTo>
                <a:cubicBezTo>
                  <a:pt x="1838086" y="660254"/>
                  <a:pt x="1807140" y="691200"/>
                  <a:pt x="1768966" y="691200"/>
                </a:cubicBezTo>
                <a:lnTo>
                  <a:pt x="69120" y="691200"/>
                </a:lnTo>
                <a:cubicBezTo>
                  <a:pt x="30946" y="691200"/>
                  <a:pt x="0" y="660254"/>
                  <a:pt x="0" y="622080"/>
                </a:cubicBezTo>
                <a:lnTo>
                  <a:pt x="0" y="691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10395692"/>
              <a:satOff val="-47968"/>
              <a:lumOff val="1765"/>
              <a:alphaOff val="0"/>
            </a:schemeClr>
          </a:fillRef>
          <a:effectRef idx="2">
            <a:schemeClr val="accent4">
              <a:hueOff val="10395692"/>
              <a:satOff val="-47968"/>
              <a:lumOff val="1765"/>
              <a:alphaOff val="0"/>
            </a:schemeClr>
          </a:effectRef>
          <a:fontRef idx="minor">
            <a:schemeClr val="lt1"/>
          </a:fontRef>
        </p:style>
        <p:txBody>
          <a:bodyPr spcFirstLastPara="0" vert="horz" wrap="square" lIns="113792" tIns="113792" rIns="113792" bIns="291360" numCol="1" spcCol="1270" anchor="t" anchorCtr="0">
            <a:noAutofit/>
          </a:bodyPr>
          <a:lstStyle/>
          <a:p>
            <a:pPr lvl="0" algn="l" defTabSz="711200">
              <a:lnSpc>
                <a:spcPct val="90000"/>
              </a:lnSpc>
              <a:spcBef>
                <a:spcPct val="0"/>
              </a:spcBef>
              <a:spcAft>
                <a:spcPct val="35000"/>
              </a:spcAft>
            </a:pPr>
            <a:r>
              <a:rPr lang="en-US" sz="1600" b="0" kern="1200">
                <a:latin typeface="+mn-lt"/>
              </a:rPr>
              <a:t>Outputs</a:t>
            </a:r>
            <a:endParaRPr lang="en-US" sz="1600" b="0" kern="1200" dirty="0">
              <a:latin typeface="+mn-lt"/>
            </a:endParaRPr>
          </a:p>
        </p:txBody>
      </p:sp>
      <p:sp>
        <p:nvSpPr>
          <p:cNvPr id="8" name="Freeform 7"/>
          <p:cNvSpPr/>
          <p:nvPr/>
        </p:nvSpPr>
        <p:spPr>
          <a:xfrm>
            <a:off x="109434" y="1589029"/>
            <a:ext cx="2199724" cy="3801600"/>
          </a:xfrm>
          <a:custGeom>
            <a:avLst/>
            <a:gdLst>
              <a:gd name="connsiteX0" fmla="*/ 0 w 1838086"/>
              <a:gd name="connsiteY0" fmla="*/ 183809 h 3801600"/>
              <a:gd name="connsiteX1" fmla="*/ 183809 w 1838086"/>
              <a:gd name="connsiteY1" fmla="*/ 0 h 3801600"/>
              <a:gd name="connsiteX2" fmla="*/ 1654277 w 1838086"/>
              <a:gd name="connsiteY2" fmla="*/ 0 h 3801600"/>
              <a:gd name="connsiteX3" fmla="*/ 1838086 w 1838086"/>
              <a:gd name="connsiteY3" fmla="*/ 183809 h 3801600"/>
              <a:gd name="connsiteX4" fmla="*/ 1838086 w 1838086"/>
              <a:gd name="connsiteY4" fmla="*/ 3617791 h 3801600"/>
              <a:gd name="connsiteX5" fmla="*/ 1654277 w 1838086"/>
              <a:gd name="connsiteY5" fmla="*/ 3801600 h 3801600"/>
              <a:gd name="connsiteX6" fmla="*/ 183809 w 1838086"/>
              <a:gd name="connsiteY6" fmla="*/ 3801600 h 3801600"/>
              <a:gd name="connsiteX7" fmla="*/ 0 w 1838086"/>
              <a:gd name="connsiteY7" fmla="*/ 3617791 h 3801600"/>
              <a:gd name="connsiteX8" fmla="*/ 0 w 1838086"/>
              <a:gd name="connsiteY8" fmla="*/ 183809 h 3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3801600">
                <a:moveTo>
                  <a:pt x="0" y="183809"/>
                </a:moveTo>
                <a:cubicBezTo>
                  <a:pt x="0" y="82294"/>
                  <a:pt x="82294" y="0"/>
                  <a:pt x="183809" y="0"/>
                </a:cubicBezTo>
                <a:lnTo>
                  <a:pt x="1654277" y="0"/>
                </a:lnTo>
                <a:cubicBezTo>
                  <a:pt x="1755792" y="0"/>
                  <a:pt x="1838086" y="82294"/>
                  <a:pt x="1838086" y="183809"/>
                </a:cubicBezTo>
                <a:lnTo>
                  <a:pt x="1838086" y="3617791"/>
                </a:lnTo>
                <a:cubicBezTo>
                  <a:pt x="1838086" y="3719306"/>
                  <a:pt x="1755792" y="3801600"/>
                  <a:pt x="1654277" y="3801600"/>
                </a:cubicBezTo>
                <a:lnTo>
                  <a:pt x="183809" y="3801600"/>
                </a:lnTo>
                <a:cubicBezTo>
                  <a:pt x="82294" y="3801600"/>
                  <a:pt x="0" y="3719306"/>
                  <a:pt x="0" y="3617791"/>
                </a:cubicBezTo>
                <a:lnTo>
                  <a:pt x="0" y="183809"/>
                </a:lnTo>
                <a:close/>
              </a:path>
            </a:pathLst>
          </a:custGeom>
          <a:solidFill>
            <a:schemeClr val="bg2">
              <a:alpha val="90000"/>
            </a:schemeClr>
          </a:solidFill>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4">
              <a:hueOff val="10395692"/>
              <a:satOff val="-47968"/>
              <a:lumOff val="1765"/>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7628" tIns="167628" rIns="167628" bIns="167628" numCol="1" spcCol="1270" anchor="t" anchorCtr="0">
            <a:noAutofit/>
          </a:bodyPr>
          <a:lstStyle/>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schedule network diagrams</a:t>
            </a:r>
          </a:p>
          <a:p>
            <a:pPr marL="342900" lvl="1" indent="-342900" algn="l" defTabSz="711200">
              <a:lnSpc>
                <a:spcPct val="90000"/>
              </a:lnSpc>
              <a:spcBef>
                <a:spcPct val="0"/>
              </a:spcBef>
              <a:spcAft>
                <a:spcPct val="15000"/>
              </a:spcAft>
              <a:buFont typeface="+mj-lt"/>
              <a:buAutoNum type="arabicPeriod"/>
            </a:pPr>
            <a:r>
              <a:rPr lang="en-US" sz="1600" b="0" kern="1200" dirty="0">
                <a:latin typeface="+mn-lt"/>
              </a:rPr>
              <a:t>Project Document (Update)</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attributes</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Activity list</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Assumption log</a:t>
            </a:r>
          </a:p>
          <a:p>
            <a:pPr marL="514350" lvl="2" indent="-342900" algn="l" defTabSz="711200">
              <a:lnSpc>
                <a:spcPct val="90000"/>
              </a:lnSpc>
              <a:spcBef>
                <a:spcPct val="0"/>
              </a:spcBef>
              <a:spcAft>
                <a:spcPct val="15000"/>
              </a:spcAft>
              <a:buFont typeface="Arial" panose="020B0604020202020204" pitchFamily="34" charset="0"/>
              <a:buChar char="•"/>
            </a:pPr>
            <a:r>
              <a:rPr lang="en-US" sz="1600" b="0" kern="1200" dirty="0">
                <a:latin typeface="+mn-lt"/>
              </a:rPr>
              <a:t>Milestone list</a:t>
            </a:r>
          </a:p>
        </p:txBody>
      </p:sp>
    </p:spTree>
    <p:extLst>
      <p:ext uri="{BB962C8B-B14F-4D97-AF65-F5344CB8AC3E}">
        <p14:creationId xmlns:p14="http://schemas.microsoft.com/office/powerpoint/2010/main" val="1548155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r>
              <a:rPr lang="en-US" sz="3600" b="1" dirty="0">
                <a:effectLst>
                  <a:outerShdw blurRad="38100" dist="38100" dir="2700000" algn="tl">
                    <a:srgbClr val="000000">
                      <a:alpha val="43137"/>
                    </a:srgbClr>
                  </a:outerShdw>
                </a:effectLst>
              </a:rPr>
              <a:t>Project schedule network diagrams : Exercise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1043625" y="1194600"/>
            <a:ext cx="6093559" cy="2413095"/>
          </a:xfrm>
          <a:prstGeom prst="rect">
            <a:avLst/>
          </a:prstGeom>
        </p:spPr>
      </p:pic>
      <p:pic>
        <p:nvPicPr>
          <p:cNvPr id="2" name="Picture 1"/>
          <p:cNvPicPr>
            <a:picLocks noChangeAspect="1"/>
          </p:cNvPicPr>
          <p:nvPr/>
        </p:nvPicPr>
        <p:blipFill>
          <a:blip r:embed="rId4"/>
          <a:stretch>
            <a:fillRect/>
          </a:stretch>
        </p:blipFill>
        <p:spPr>
          <a:xfrm>
            <a:off x="1043625" y="3859769"/>
            <a:ext cx="3760385" cy="2240780"/>
          </a:xfrm>
          <a:prstGeom prst="rect">
            <a:avLst/>
          </a:prstGeom>
        </p:spPr>
      </p:pic>
      <p:pic>
        <p:nvPicPr>
          <p:cNvPr id="3" name="Picture 2"/>
          <p:cNvPicPr>
            <a:picLocks noChangeAspect="1"/>
          </p:cNvPicPr>
          <p:nvPr/>
        </p:nvPicPr>
        <p:blipFill>
          <a:blip r:embed="rId5"/>
          <a:stretch>
            <a:fillRect/>
          </a:stretch>
        </p:blipFill>
        <p:spPr>
          <a:xfrm>
            <a:off x="6287494" y="3859769"/>
            <a:ext cx="3566189" cy="2854930"/>
          </a:xfrm>
          <a:prstGeom prst="rect">
            <a:avLst/>
          </a:prstGeom>
        </p:spPr>
      </p:pic>
      <p:sp>
        <p:nvSpPr>
          <p:cNvPr id="5" name="TextBox 4"/>
          <p:cNvSpPr txBox="1"/>
          <p:nvPr/>
        </p:nvSpPr>
        <p:spPr>
          <a:xfrm>
            <a:off x="1364776" y="6100549"/>
            <a:ext cx="2101755" cy="382138"/>
          </a:xfrm>
          <a:prstGeom prst="rect">
            <a:avLst/>
          </a:prstGeom>
          <a:noFill/>
        </p:spPr>
        <p:txBody>
          <a:bodyPr wrap="square" rtlCol="0">
            <a:spAutoFit/>
          </a:bodyPr>
          <a:lstStyle/>
          <a:p>
            <a:r>
              <a:rPr lang="en-US" b="1" dirty="0"/>
              <a:t>PDM</a:t>
            </a:r>
          </a:p>
        </p:txBody>
      </p:sp>
      <p:sp>
        <p:nvSpPr>
          <p:cNvPr id="8" name="TextBox 7"/>
          <p:cNvSpPr txBox="1"/>
          <p:nvPr/>
        </p:nvSpPr>
        <p:spPr>
          <a:xfrm>
            <a:off x="6716973" y="6100549"/>
            <a:ext cx="2101755" cy="382138"/>
          </a:xfrm>
          <a:prstGeom prst="rect">
            <a:avLst/>
          </a:prstGeom>
          <a:noFill/>
        </p:spPr>
        <p:txBody>
          <a:bodyPr wrap="square" rtlCol="0">
            <a:spAutoFit/>
          </a:bodyPr>
          <a:lstStyle/>
          <a:p>
            <a:r>
              <a:rPr lang="en-US" b="1" dirty="0"/>
              <a:t>ADM</a:t>
            </a:r>
          </a:p>
        </p:txBody>
      </p:sp>
      <p:sp>
        <p:nvSpPr>
          <p:cNvPr id="7" name="TextBox 6"/>
          <p:cNvSpPr txBox="1"/>
          <p:nvPr/>
        </p:nvSpPr>
        <p:spPr>
          <a:xfrm>
            <a:off x="327546" y="1009934"/>
            <a:ext cx="2169994" cy="369332"/>
          </a:xfrm>
          <a:prstGeom prst="rect">
            <a:avLst/>
          </a:prstGeom>
          <a:noFill/>
        </p:spPr>
        <p:txBody>
          <a:bodyPr wrap="square" rtlCol="0">
            <a:spAutoFit/>
          </a:bodyPr>
          <a:lstStyle/>
          <a:p>
            <a:r>
              <a:rPr lang="en-US" b="1" dirty="0"/>
              <a:t>Problem</a:t>
            </a:r>
          </a:p>
        </p:txBody>
      </p:sp>
      <p:sp>
        <p:nvSpPr>
          <p:cNvPr id="10" name="TextBox 9"/>
          <p:cNvSpPr txBox="1"/>
          <p:nvPr/>
        </p:nvSpPr>
        <p:spPr>
          <a:xfrm>
            <a:off x="327546" y="3620046"/>
            <a:ext cx="2169994" cy="369332"/>
          </a:xfrm>
          <a:prstGeom prst="rect">
            <a:avLst/>
          </a:prstGeom>
          <a:noFill/>
        </p:spPr>
        <p:txBody>
          <a:bodyPr wrap="square" rtlCol="0">
            <a:spAutoFit/>
          </a:bodyPr>
          <a:lstStyle/>
          <a:p>
            <a:r>
              <a:rPr lang="en-US" b="1" dirty="0"/>
              <a:t>Answer</a:t>
            </a:r>
          </a:p>
        </p:txBody>
      </p:sp>
    </p:spTree>
    <p:extLst>
      <p:ext uri="{BB962C8B-B14F-4D97-AF65-F5344CB8AC3E}">
        <p14:creationId xmlns:p14="http://schemas.microsoft.com/office/powerpoint/2010/main" val="16345289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2000"/>
                                        <p:tgtEl>
                                          <p:spTgt spid="3"/>
                                        </p:tgtEl>
                                      </p:cBhvr>
                                    </p:animEffect>
                                    <p:anim calcmode="lin" valueType="num">
                                      <p:cBhvr>
                                        <p:cTn id="31" dur="2000" fill="hold"/>
                                        <p:tgtEl>
                                          <p:spTgt spid="3"/>
                                        </p:tgtEl>
                                        <p:attrNameLst>
                                          <p:attrName>ppt_w</p:attrName>
                                        </p:attrNameLst>
                                      </p:cBhvr>
                                      <p:tavLst>
                                        <p:tav tm="0" fmla="#ppt_w*sin(2.5*pi*$)">
                                          <p:val>
                                            <p:fltVal val="0"/>
                                          </p:val>
                                        </p:tav>
                                        <p:tav tm="100000">
                                          <p:val>
                                            <p:fltVal val="1"/>
                                          </p:val>
                                        </p:tav>
                                      </p:tavLst>
                                    </p:anim>
                                    <p:anim calcmode="lin" valueType="num">
                                      <p:cBhvr>
                                        <p:cTn id="32"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Project schedule network diagrams: Exercise</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1446662" y="1269241"/>
            <a:ext cx="7110484" cy="4152411"/>
          </a:xfrm>
          <a:prstGeom prst="rect">
            <a:avLst/>
          </a:prstGeom>
        </p:spPr>
      </p:pic>
      <p:sp>
        <p:nvSpPr>
          <p:cNvPr id="5" name="TextBox 4"/>
          <p:cNvSpPr txBox="1"/>
          <p:nvPr/>
        </p:nvSpPr>
        <p:spPr>
          <a:xfrm>
            <a:off x="327546" y="1009934"/>
            <a:ext cx="2169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Problem</a:t>
            </a:r>
          </a:p>
        </p:txBody>
      </p:sp>
    </p:spTree>
    <p:extLst>
      <p:ext uri="{BB962C8B-B14F-4D97-AF65-F5344CB8AC3E}">
        <p14:creationId xmlns:p14="http://schemas.microsoft.com/office/powerpoint/2010/main" val="2730419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ＭＳ Ｐゴシック" charset="0"/>
              </a:rPr>
              <a:t>Project schedule network diagrams</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2047165" y="1575904"/>
            <a:ext cx="5800298" cy="4809187"/>
          </a:xfrm>
          <a:prstGeom prst="rect">
            <a:avLst/>
          </a:prstGeom>
        </p:spPr>
      </p:pic>
      <p:sp>
        <p:nvSpPr>
          <p:cNvPr id="7" name="TextBox 6"/>
          <p:cNvSpPr txBox="1"/>
          <p:nvPr/>
        </p:nvSpPr>
        <p:spPr>
          <a:xfrm>
            <a:off x="341194" y="1084576"/>
            <a:ext cx="2169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Answer</a:t>
            </a:r>
          </a:p>
        </p:txBody>
      </p:sp>
    </p:spTree>
    <p:extLst>
      <p:ext uri="{BB962C8B-B14F-4D97-AF65-F5344CB8AC3E}">
        <p14:creationId xmlns:p14="http://schemas.microsoft.com/office/powerpoint/2010/main" val="780465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263" y="1514901"/>
            <a:ext cx="3764470" cy="2661313"/>
          </a:xfrm>
          <a:prstGeom prst="rect">
            <a:avLst/>
          </a:prstGeom>
        </p:spPr>
      </p:pic>
      <p:sp>
        <p:nvSpPr>
          <p:cNvPr id="5" name="TextBox 4"/>
          <p:cNvSpPr txBox="1"/>
          <p:nvPr/>
        </p:nvSpPr>
        <p:spPr>
          <a:xfrm>
            <a:off x="2415654" y="3883826"/>
            <a:ext cx="7410734" cy="584775"/>
          </a:xfrm>
          <a:prstGeom prst="rect">
            <a:avLst/>
          </a:prstGeom>
          <a:noFill/>
        </p:spPr>
        <p:txBody>
          <a:bodyPr wrap="square" rtlCol="0">
            <a:spAutoFit/>
          </a:bodyPr>
          <a:lstStyle/>
          <a:p>
            <a:pPr algn="ctr"/>
            <a:r>
              <a:rPr lang="en-US" sz="3200" dirty="0">
                <a:latin typeface="Candara" panose="020E0502030303020204" pitchFamily="34" charset="0"/>
              </a:rPr>
              <a:t>T E R I M A   K A S I H</a:t>
            </a:r>
          </a:p>
        </p:txBody>
      </p:sp>
      <p:sp>
        <p:nvSpPr>
          <p:cNvPr id="2" name="TextBox 1"/>
          <p:cNvSpPr txBox="1"/>
          <p:nvPr/>
        </p:nvSpPr>
        <p:spPr>
          <a:xfrm>
            <a:off x="286604" y="5934670"/>
            <a:ext cx="3753134" cy="923330"/>
          </a:xfrm>
          <a:prstGeom prst="rect">
            <a:avLst/>
          </a:prstGeom>
          <a:noFill/>
        </p:spPr>
        <p:txBody>
          <a:bodyPr wrap="square" rtlCol="0">
            <a:spAutoFit/>
          </a:bodyPr>
          <a:lstStyle/>
          <a:p>
            <a:r>
              <a:rPr lang="en-US" sz="900" dirty="0"/>
              <a:t>Photo by </a:t>
            </a:r>
            <a:r>
              <a:rPr lang="en-US" sz="900" b="1" dirty="0">
                <a:hlinkClick r:id="rId3"/>
              </a:rPr>
              <a:t>Tom Fisk </a:t>
            </a:r>
            <a:r>
              <a:rPr lang="en-US" sz="900" dirty="0"/>
              <a:t>from </a:t>
            </a:r>
            <a:r>
              <a:rPr lang="en-US" sz="900" b="1" dirty="0" err="1">
                <a:hlinkClick r:id="rId4"/>
              </a:rPr>
              <a:t>Pexels</a:t>
            </a:r>
            <a:endParaRPr lang="en-US" sz="900" b="1" dirty="0"/>
          </a:p>
          <a:p>
            <a:r>
              <a:rPr lang="en-US" sz="900" dirty="0"/>
              <a:t>Photo by </a:t>
            </a:r>
            <a:r>
              <a:rPr lang="en-US" sz="900" b="1" dirty="0" err="1">
                <a:hlinkClick r:id="rId5"/>
              </a:rPr>
              <a:t>zhang</a:t>
            </a:r>
            <a:r>
              <a:rPr lang="en-US" sz="900" b="1" dirty="0">
                <a:hlinkClick r:id="rId5"/>
              </a:rPr>
              <a:t> </a:t>
            </a:r>
            <a:r>
              <a:rPr lang="en-US" sz="900" b="1" dirty="0" err="1">
                <a:hlinkClick r:id="rId5"/>
              </a:rPr>
              <a:t>kaiyv</a:t>
            </a:r>
            <a:r>
              <a:rPr lang="en-US" sz="900" b="1" dirty="0">
                <a:hlinkClick r:id="rId5"/>
              </a:rPr>
              <a:t> </a:t>
            </a:r>
            <a:r>
              <a:rPr lang="en-US" sz="900" dirty="0"/>
              <a:t>from </a:t>
            </a:r>
            <a:r>
              <a:rPr lang="en-US" sz="900" b="1" dirty="0" err="1">
                <a:hlinkClick r:id="rId6"/>
              </a:rPr>
              <a:t>Pexels</a:t>
            </a:r>
            <a:endParaRPr lang="en-US" sz="900" b="1" dirty="0"/>
          </a:p>
          <a:p>
            <a:r>
              <a:rPr lang="en-US" sz="900" dirty="0"/>
              <a:t>Photo by </a:t>
            </a:r>
            <a:r>
              <a:rPr lang="en-US" sz="900" b="1" dirty="0" err="1">
                <a:hlinkClick r:id="rId7"/>
              </a:rPr>
              <a:t>SenuScape</a:t>
            </a:r>
            <a:r>
              <a:rPr lang="en-US" sz="900" b="1" dirty="0">
                <a:hlinkClick r:id="rId7"/>
              </a:rPr>
              <a:t> </a:t>
            </a:r>
            <a:r>
              <a:rPr lang="en-US" sz="900" dirty="0"/>
              <a:t>from </a:t>
            </a:r>
            <a:r>
              <a:rPr lang="en-US" sz="900" b="1" dirty="0" err="1">
                <a:hlinkClick r:id="rId8"/>
              </a:rPr>
              <a:t>Pexels</a:t>
            </a:r>
            <a:endParaRPr lang="en-US" sz="900" b="1" dirty="0"/>
          </a:p>
          <a:p>
            <a:r>
              <a:rPr lang="en-US" sz="900" dirty="0"/>
              <a:t>Photo by </a:t>
            </a:r>
            <a:r>
              <a:rPr lang="en-US" sz="900" b="1" dirty="0">
                <a:hlinkClick r:id="rId9"/>
              </a:rPr>
              <a:t>Leon </a:t>
            </a:r>
            <a:r>
              <a:rPr lang="en-US" sz="900" b="1" dirty="0" err="1">
                <a:hlinkClick r:id="rId9"/>
              </a:rPr>
              <a:t>Macapagal</a:t>
            </a:r>
            <a:r>
              <a:rPr lang="en-US" sz="900" b="1" dirty="0">
                <a:hlinkClick r:id="rId9"/>
              </a:rPr>
              <a:t> </a:t>
            </a:r>
            <a:r>
              <a:rPr lang="en-US" sz="900" dirty="0"/>
              <a:t>from </a:t>
            </a:r>
            <a:r>
              <a:rPr lang="en-US" sz="900" b="1" dirty="0" err="1">
                <a:hlinkClick r:id="rId10"/>
              </a:rPr>
              <a:t>Pexels</a:t>
            </a:r>
            <a:endParaRPr lang="en-US" sz="900" b="1" dirty="0"/>
          </a:p>
          <a:p>
            <a:r>
              <a:rPr lang="en-US" sz="900" dirty="0"/>
              <a:t>Photo by </a:t>
            </a:r>
            <a:r>
              <a:rPr lang="en-US" sz="900" b="1" dirty="0">
                <a:hlinkClick r:id="rId11"/>
              </a:rPr>
              <a:t>Benjamin Cruz </a:t>
            </a:r>
            <a:r>
              <a:rPr lang="en-US" sz="900" dirty="0"/>
              <a:t>from </a:t>
            </a:r>
            <a:r>
              <a:rPr lang="en-US" sz="900" b="1" dirty="0" err="1">
                <a:hlinkClick r:id="rId12"/>
              </a:rPr>
              <a:t>Pexels</a:t>
            </a:r>
            <a:endParaRPr lang="en-US" sz="900" b="1" dirty="0"/>
          </a:p>
          <a:p>
            <a:endParaRPr lang="en-US" sz="900" dirty="0"/>
          </a:p>
        </p:txBody>
      </p:sp>
    </p:spTree>
    <p:extLst>
      <p:ext uri="{BB962C8B-B14F-4D97-AF65-F5344CB8AC3E}">
        <p14:creationId xmlns:p14="http://schemas.microsoft.com/office/powerpoint/2010/main" val="355214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824833" y="3109386"/>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1662" b="1" i="0" u="none" strike="noStrike" kern="1200" cap="none" spc="0" normalizeH="0" baseline="0" noProof="0" dirty="0">
                <a:ln>
                  <a:noFill/>
                </a:ln>
                <a:solidFill>
                  <a:prstClr val="white"/>
                </a:solidFill>
                <a:effectLst/>
                <a:uLnTx/>
                <a:uFillTx/>
                <a:latin typeface="Calibri Light" panose="020F0302020204030204"/>
                <a:ea typeface="ＭＳ Ｐゴシック" charset="0"/>
                <a:cs typeface="Century Gothic" charset="0"/>
              </a:rPr>
              <a:t> </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charset="0"/>
              </a:rPr>
              <a:t>PLAN SCHEDULE MANAGEMENT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Tree>
    <p:extLst>
      <p:ext uri="{BB962C8B-B14F-4D97-AF65-F5344CB8AC3E}">
        <p14:creationId xmlns:p14="http://schemas.microsoft.com/office/powerpoint/2010/main" val="140218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Schedule Management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sp>
        <p:nvSpPr>
          <p:cNvPr id="7" name="TextBox 1"/>
          <p:cNvSpPr txBox="1">
            <a:spLocks noChangeArrowheads="1"/>
          </p:cNvSpPr>
          <p:nvPr/>
        </p:nvSpPr>
        <p:spPr bwMode="auto">
          <a:xfrm>
            <a:off x="212102" y="1269242"/>
            <a:ext cx="11197426" cy="5112484"/>
          </a:xfrm>
          <a:prstGeom prst="round2DiagRect">
            <a:avLst>
              <a:gd name="adj1" fmla="val 10544"/>
              <a:gd name="adj2" fmla="val 0"/>
            </a:avLst>
          </a:prstGeom>
          <a:solidFill>
            <a:schemeClr val="accent1">
              <a:lumMod val="75000"/>
              <a:alpha val="69804"/>
            </a:schemeClr>
          </a:solidFill>
          <a:ln>
            <a:noFill/>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sz="2800" dirty="0" err="1"/>
              <a:t>Adalah</a:t>
            </a:r>
            <a:r>
              <a:rPr lang="en-US" sz="2800" dirty="0"/>
              <a:t> proses </a:t>
            </a:r>
            <a:r>
              <a:rPr lang="en-US" sz="2800" dirty="0" err="1"/>
              <a:t>penetapan</a:t>
            </a:r>
            <a:r>
              <a:rPr lang="en-US" sz="2800" dirty="0"/>
              <a:t> </a:t>
            </a:r>
            <a:r>
              <a:rPr lang="en-US" sz="2800" dirty="0" err="1"/>
              <a:t>kebijakan</a:t>
            </a:r>
            <a:r>
              <a:rPr lang="en-US" sz="2800" dirty="0"/>
              <a:t>, </a:t>
            </a:r>
            <a:r>
              <a:rPr lang="en-US" sz="2800" dirty="0" err="1"/>
              <a:t>prosedur</a:t>
            </a:r>
            <a:r>
              <a:rPr lang="en-US" sz="2800" dirty="0"/>
              <a:t>, </a:t>
            </a:r>
            <a:r>
              <a:rPr lang="en-US" sz="2800" dirty="0" err="1"/>
              <a:t>dan</a:t>
            </a:r>
            <a:r>
              <a:rPr lang="en-US" sz="2800" dirty="0"/>
              <a:t> </a:t>
            </a:r>
            <a:r>
              <a:rPr lang="en-US" sz="2800" dirty="0" err="1"/>
              <a:t>dokumentasi</a:t>
            </a:r>
            <a:r>
              <a:rPr lang="en-US" sz="2800" dirty="0"/>
              <a:t> </a:t>
            </a:r>
            <a:r>
              <a:rPr lang="en-US" sz="2800" dirty="0" err="1"/>
              <a:t>untuk</a:t>
            </a:r>
            <a:r>
              <a:rPr lang="en-US" sz="2800" dirty="0"/>
              <a:t> :</a:t>
            </a:r>
          </a:p>
          <a:p>
            <a:pPr marL="457200" indent="-457200">
              <a:buFont typeface="Arial" panose="020B0604020202020204" pitchFamily="34" charset="0"/>
              <a:buChar char="•"/>
            </a:pPr>
            <a:r>
              <a:rPr lang="en-US" sz="2800" dirty="0" err="1"/>
              <a:t>Merencanakan</a:t>
            </a:r>
            <a:r>
              <a:rPr lang="en-US" sz="2800" dirty="0"/>
              <a:t>, </a:t>
            </a:r>
          </a:p>
          <a:p>
            <a:pPr marL="457200" indent="-457200">
              <a:buFont typeface="Arial" panose="020B0604020202020204" pitchFamily="34" charset="0"/>
              <a:buChar char="•"/>
            </a:pPr>
            <a:r>
              <a:rPr lang="en-US" sz="2800" dirty="0" err="1"/>
              <a:t>Mengembangkan</a:t>
            </a:r>
            <a:r>
              <a:rPr lang="en-US" sz="2800" dirty="0"/>
              <a:t>, </a:t>
            </a:r>
          </a:p>
          <a:p>
            <a:pPr marL="457200" indent="-457200">
              <a:buFont typeface="Arial" panose="020B0604020202020204" pitchFamily="34" charset="0"/>
              <a:buChar char="•"/>
            </a:pPr>
            <a:r>
              <a:rPr lang="en-US" sz="2800" dirty="0" err="1"/>
              <a:t>Mengelola</a:t>
            </a:r>
            <a:r>
              <a:rPr lang="en-US" sz="2800" dirty="0"/>
              <a:t>, </a:t>
            </a:r>
          </a:p>
          <a:p>
            <a:pPr marL="457200" indent="-457200">
              <a:buFont typeface="Arial" panose="020B0604020202020204" pitchFamily="34" charset="0"/>
              <a:buChar char="•"/>
            </a:pPr>
            <a:r>
              <a:rPr lang="en-US" sz="2800" dirty="0" err="1"/>
              <a:t>Melaksanakan</a:t>
            </a:r>
            <a:r>
              <a:rPr lang="en-US" sz="2800" dirty="0"/>
              <a:t>, </a:t>
            </a:r>
          </a:p>
          <a:p>
            <a:pPr marL="457200" indent="-457200">
              <a:buFont typeface="Arial" panose="020B0604020202020204" pitchFamily="34" charset="0"/>
              <a:buChar char="•"/>
            </a:pPr>
            <a:r>
              <a:rPr lang="en-US" sz="2800" dirty="0" err="1"/>
              <a:t>dan</a:t>
            </a:r>
            <a:r>
              <a:rPr lang="en-US" sz="2800" dirty="0"/>
              <a:t> </a:t>
            </a:r>
            <a:r>
              <a:rPr lang="en-US" sz="2800" dirty="0" err="1"/>
              <a:t>Mengendalikan</a:t>
            </a:r>
            <a:r>
              <a:rPr lang="en-US" sz="2800" dirty="0"/>
              <a:t> </a:t>
            </a:r>
            <a:r>
              <a:rPr lang="en-US" sz="2800" dirty="0" err="1"/>
              <a:t>jadwal</a:t>
            </a:r>
            <a:r>
              <a:rPr lang="en-US" sz="2800" dirty="0"/>
              <a:t> </a:t>
            </a:r>
            <a:r>
              <a:rPr lang="en-US" sz="2800" dirty="0" err="1"/>
              <a:t>proyek</a:t>
            </a:r>
            <a:r>
              <a:rPr lang="en-US" sz="2800" dirty="0"/>
              <a:t>. </a:t>
            </a:r>
          </a:p>
          <a:p>
            <a:endParaRPr lang="en-US" sz="2800" dirty="0"/>
          </a:p>
          <a:p>
            <a:r>
              <a:rPr lang="en-US" sz="2800" b="1" dirty="0" err="1"/>
              <a:t>Manfaat</a:t>
            </a:r>
            <a:r>
              <a:rPr lang="en-US" sz="2800" b="1" dirty="0"/>
              <a:t> </a:t>
            </a:r>
            <a:r>
              <a:rPr lang="en-US" sz="2800" b="1" dirty="0" err="1"/>
              <a:t>utama</a:t>
            </a:r>
            <a:r>
              <a:rPr lang="en-US" sz="2800" b="1" dirty="0"/>
              <a:t> </a:t>
            </a:r>
            <a:r>
              <a:rPr lang="en-US" sz="2800" dirty="0" err="1"/>
              <a:t>dari</a:t>
            </a:r>
            <a:r>
              <a:rPr lang="en-US" sz="2800" dirty="0"/>
              <a:t> proses </a:t>
            </a:r>
            <a:r>
              <a:rPr lang="en-US" sz="2800" dirty="0" err="1"/>
              <a:t>ini</a:t>
            </a:r>
            <a:r>
              <a:rPr lang="en-US" sz="2800" dirty="0"/>
              <a:t> </a:t>
            </a:r>
            <a:r>
              <a:rPr lang="en-US" sz="2800" dirty="0" err="1"/>
              <a:t>adalah</a:t>
            </a:r>
            <a:r>
              <a:rPr lang="en-US" sz="2800" dirty="0"/>
              <a:t> </a:t>
            </a:r>
            <a:r>
              <a:rPr lang="en-US" sz="2800" dirty="0" err="1"/>
              <a:t>bahwa</a:t>
            </a:r>
            <a:r>
              <a:rPr lang="en-US" sz="2800" dirty="0"/>
              <a:t> </a:t>
            </a:r>
            <a:r>
              <a:rPr lang="en-US" sz="2800" dirty="0" err="1"/>
              <a:t>itu</a:t>
            </a:r>
            <a:r>
              <a:rPr lang="en-US" sz="2800" dirty="0"/>
              <a:t> </a:t>
            </a:r>
            <a:r>
              <a:rPr lang="en-US" sz="2800" dirty="0" err="1"/>
              <a:t>memberikan</a:t>
            </a:r>
            <a:r>
              <a:rPr lang="en-US" sz="2800" dirty="0"/>
              <a:t> </a:t>
            </a:r>
            <a:r>
              <a:rPr lang="en-US" sz="2800" dirty="0" err="1"/>
              <a:t>panduan</a:t>
            </a:r>
            <a:r>
              <a:rPr lang="en-US" sz="2800" dirty="0"/>
              <a:t> </a:t>
            </a:r>
            <a:r>
              <a:rPr lang="en-US" sz="2800" dirty="0" err="1"/>
              <a:t>dan</a:t>
            </a:r>
            <a:r>
              <a:rPr lang="en-US" sz="2800" dirty="0"/>
              <a:t> </a:t>
            </a:r>
            <a:r>
              <a:rPr lang="en-US" sz="2800" dirty="0" err="1"/>
              <a:t>arahan</a:t>
            </a:r>
            <a:r>
              <a:rPr lang="en-US" sz="2800" dirty="0"/>
              <a:t> </a:t>
            </a:r>
            <a:r>
              <a:rPr lang="en-US" sz="2800" dirty="0" err="1"/>
              <a:t>tentang</a:t>
            </a:r>
            <a:r>
              <a:rPr lang="en-US" sz="2800" dirty="0"/>
              <a:t> </a:t>
            </a:r>
            <a:r>
              <a:rPr lang="en-US" sz="2800" dirty="0" err="1"/>
              <a:t>bagaimana</a:t>
            </a:r>
            <a:r>
              <a:rPr lang="en-US" sz="2800" dirty="0"/>
              <a:t> </a:t>
            </a:r>
            <a:r>
              <a:rPr lang="en-US" sz="2800" dirty="0" err="1"/>
              <a:t>jadwal</a:t>
            </a:r>
            <a:r>
              <a:rPr lang="en-US" sz="2800" dirty="0"/>
              <a:t> </a:t>
            </a:r>
            <a:r>
              <a:rPr lang="en-US" sz="2800" dirty="0" err="1"/>
              <a:t>proyek</a:t>
            </a:r>
            <a:r>
              <a:rPr lang="en-US" sz="2800" dirty="0"/>
              <a:t> </a:t>
            </a:r>
            <a:r>
              <a:rPr lang="en-US" sz="2800" dirty="0" err="1"/>
              <a:t>akan</a:t>
            </a:r>
            <a:r>
              <a:rPr lang="en-US" sz="2800" dirty="0"/>
              <a:t> </a:t>
            </a:r>
            <a:r>
              <a:rPr lang="en-US" sz="2800" dirty="0" err="1"/>
              <a:t>dikelola</a:t>
            </a:r>
            <a:r>
              <a:rPr lang="en-US" sz="2800" dirty="0"/>
              <a:t> di </a:t>
            </a:r>
            <a:r>
              <a:rPr lang="en-US" sz="2800" dirty="0" err="1"/>
              <a:t>seluruh</a:t>
            </a:r>
            <a:r>
              <a:rPr lang="en-US" sz="2800" dirty="0"/>
              <a:t> </a:t>
            </a:r>
            <a:r>
              <a:rPr lang="en-US" sz="2800" dirty="0" err="1"/>
              <a:t>proyek</a:t>
            </a:r>
            <a:r>
              <a:rPr lang="en-US" sz="2800" dirty="0"/>
              <a:t>.</a:t>
            </a:r>
          </a:p>
        </p:txBody>
      </p:sp>
    </p:spTree>
    <p:extLst>
      <p:ext uri="{BB962C8B-B14F-4D97-AF65-F5344CB8AC3E}">
        <p14:creationId xmlns:p14="http://schemas.microsoft.com/office/powerpoint/2010/main" val="2280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Schedule Management: Data flow</a:t>
            </a:r>
            <a:endParaRPr lang="id-ID" sz="3600" b="1" dirty="0">
              <a:solidFill>
                <a:srgbClr val="FF0000"/>
              </a:solidFill>
              <a:cs typeface="Century Gothic" charset="0"/>
            </a:endParaRP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1023582" y="1005190"/>
            <a:ext cx="9077180" cy="5493798"/>
          </a:xfrm>
          <a:prstGeom prst="rect">
            <a:avLst/>
          </a:prstGeom>
        </p:spPr>
      </p:pic>
    </p:spTree>
    <p:extLst>
      <p:ext uri="{BB962C8B-B14F-4D97-AF65-F5344CB8AC3E}">
        <p14:creationId xmlns:p14="http://schemas.microsoft.com/office/powerpoint/2010/main" val="242329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50639" y="75561"/>
            <a:ext cx="10542334" cy="639228"/>
          </a:xfrm>
          <a:prstGeom prst="rect">
            <a:avLst/>
          </a:prstGeom>
          <a:solidFill>
            <a:srgbClr val="FFC000"/>
          </a:solid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sp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eaLnBrk="1" hangingPunct="1"/>
            <a:r>
              <a:rPr lang="en-US" sz="1662" b="1" dirty="0">
                <a:solidFill>
                  <a:prstClr val="white"/>
                </a:solidFill>
                <a:cs typeface="Century Gothic" charset="0"/>
              </a:rPr>
              <a:t> </a:t>
            </a:r>
            <a:r>
              <a:rPr lang="en-US" sz="3600" b="1" dirty="0"/>
              <a:t>Plan Schedule Management</a:t>
            </a:r>
          </a:p>
        </p:txBody>
      </p:sp>
      <p:pic>
        <p:nvPicPr>
          <p:cNvPr id="13" name="Picture 12"/>
          <p:cNvPicPr/>
          <p:nvPr/>
        </p:nvPicPr>
        <p:blipFill>
          <a:blip r:embed="rId2" cstate="print"/>
          <a:srcRect/>
          <a:stretch>
            <a:fillRect/>
          </a:stretch>
        </p:blipFill>
        <p:spPr bwMode="auto">
          <a:xfrm>
            <a:off x="10754436" y="75561"/>
            <a:ext cx="1300214" cy="1193681"/>
          </a:xfrm>
          <a:prstGeom prst="rect">
            <a:avLst/>
          </a:prstGeom>
          <a:noFill/>
          <a:ln w="9525">
            <a:noFill/>
            <a:miter lim="800000"/>
            <a:headEnd/>
            <a:tailEnd/>
          </a:ln>
        </p:spPr>
      </p:pic>
      <p:graphicFrame>
        <p:nvGraphicFramePr>
          <p:cNvPr id="5" name="Diagram 4"/>
          <p:cNvGraphicFramePr/>
          <p:nvPr>
            <p:extLst>
              <p:ext uri="{D42A27DB-BD31-4B8C-83A1-F6EECF244321}">
                <p14:modId xmlns:p14="http://schemas.microsoft.com/office/powerpoint/2010/main" val="3639100952"/>
              </p:ext>
            </p:extLst>
          </p:nvPr>
        </p:nvGraphicFramePr>
        <p:xfrm>
          <a:off x="1376908" y="1811278"/>
          <a:ext cx="8128000" cy="3863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436728" y="1105469"/>
            <a:ext cx="3507475" cy="646331"/>
          </a:xfrm>
          <a:prstGeom prst="rect">
            <a:avLst/>
          </a:prstGeom>
          <a:noFill/>
        </p:spPr>
        <p:txBody>
          <a:bodyPr wrap="square" rtlCol="0">
            <a:spAutoFit/>
          </a:bodyPr>
          <a:lstStyle/>
          <a:p>
            <a:r>
              <a:rPr lang="en-US" b="1" dirty="0">
                <a:solidFill>
                  <a:srgbClr val="FF0000"/>
                </a:solidFill>
              </a:rPr>
              <a:t>Input</a:t>
            </a:r>
            <a:r>
              <a:rPr lang="en-US" dirty="0"/>
              <a:t> means “What do I need before I Can ?... “</a:t>
            </a:r>
          </a:p>
        </p:txBody>
      </p:sp>
      <p:sp>
        <p:nvSpPr>
          <p:cNvPr id="7" name="TextBox 6"/>
          <p:cNvSpPr txBox="1"/>
          <p:nvPr/>
        </p:nvSpPr>
        <p:spPr>
          <a:xfrm>
            <a:off x="7085498" y="5783301"/>
            <a:ext cx="3507475" cy="646331"/>
          </a:xfrm>
          <a:prstGeom prst="rect">
            <a:avLst/>
          </a:prstGeom>
          <a:noFill/>
        </p:spPr>
        <p:txBody>
          <a:bodyPr wrap="square" rtlCol="0">
            <a:spAutoFit/>
          </a:bodyPr>
          <a:lstStyle/>
          <a:p>
            <a:r>
              <a:rPr lang="en-US" b="1" dirty="0">
                <a:solidFill>
                  <a:srgbClr val="FF0000"/>
                </a:solidFill>
              </a:rPr>
              <a:t>Output </a:t>
            </a:r>
            <a:r>
              <a:rPr lang="en-US" dirty="0"/>
              <a:t>means “What will I have when I am done with.. ?“</a:t>
            </a:r>
          </a:p>
        </p:txBody>
      </p:sp>
    </p:spTree>
    <p:extLst>
      <p:ext uri="{BB962C8B-B14F-4D97-AF65-F5344CB8AC3E}">
        <p14:creationId xmlns:p14="http://schemas.microsoft.com/office/powerpoint/2010/main" val="3763667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13646</TotalTime>
  <Words>2988</Words>
  <Application>Microsoft Office PowerPoint</Application>
  <PresentationFormat>Widescreen</PresentationFormat>
  <Paragraphs>568</Paragraphs>
  <Slides>59</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9" baseType="lpstr">
      <vt:lpstr>Arial</vt:lpstr>
      <vt:lpstr>Calibri</vt:lpstr>
      <vt:lpstr>Calibri Light</vt:lpstr>
      <vt:lpstr>Candara</vt:lpstr>
      <vt:lpstr>Comic Sans MS</vt:lpstr>
      <vt:lpstr>Courier New</vt:lpstr>
      <vt:lpstr>Microsoft Sans Serif</vt:lpstr>
      <vt:lpstr>Wingdings</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Scope Baseline : Implementasi GCG</vt:lpstr>
      <vt:lpstr>Contoh Scope Baseline : Implementasi GCG</vt:lpstr>
      <vt:lpstr>Enterprise Environmental Factors  * Organizational cultures and structure, * Published commercial information from commercial databases, and * Project management information system (PMIS).  Organizational Process Assets  Berisi perencanaan yang berhubungan dengan rencana, proses, kebijakan, prosedur, dan pedoman yang  spesifik. Berisi informasi historis mengenai daftar  kegiatan yang digunakan oleh proyek  serupa sebelumnya.     </vt:lpstr>
      <vt:lpstr>PowerPoint Presentation</vt:lpstr>
      <vt:lpstr>PowerPoint Presentation</vt:lpstr>
      <vt:lpstr>PowerPoint Presentation</vt:lpstr>
      <vt:lpstr>PowerPoint Presentation</vt:lpstr>
      <vt:lpstr>Contoh Activity List</vt:lpstr>
      <vt:lpstr>Contoh Activity List</vt:lpstr>
      <vt:lpstr>Contoh Activity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PT Telkomsel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Muhammad_N_Nurohim</dc:creator>
  <cp:lastModifiedBy>Dinisa</cp:lastModifiedBy>
  <cp:revision>713</cp:revision>
  <dcterms:created xsi:type="dcterms:W3CDTF">2017-04-05T03:35:24Z</dcterms:created>
  <dcterms:modified xsi:type="dcterms:W3CDTF">2020-10-04T00:28:18Z</dcterms:modified>
</cp:coreProperties>
</file>